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3"/>
  </p:notesMasterIdLst>
  <p:sldIdLst>
    <p:sldId id="258" r:id="rId2"/>
    <p:sldId id="257" r:id="rId3"/>
    <p:sldId id="263" r:id="rId4"/>
    <p:sldId id="274" r:id="rId5"/>
    <p:sldId id="259" r:id="rId6"/>
    <p:sldId id="260" r:id="rId7"/>
    <p:sldId id="256" r:id="rId8"/>
    <p:sldId id="261" r:id="rId9"/>
    <p:sldId id="275" r:id="rId10"/>
    <p:sldId id="276"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6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EB55F-2F47-4232-852E-AB298F50729D}" v="81" dt="2024-03-09T12:13:41.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3" autoAdjust="0"/>
    <p:restoredTop sz="94660"/>
  </p:normalViewPr>
  <p:slideViewPr>
    <p:cSldViewPr snapToGrid="0">
      <p:cViewPr varScale="1">
        <p:scale>
          <a:sx n="78" d="100"/>
          <a:sy n="78" d="100"/>
        </p:scale>
        <p:origin x="91"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 Halder" userId="7ffb01c867ce8fbf" providerId="LiveId" clId="{7DDEB55F-2F47-4232-852E-AB298F50729D}"/>
    <pc:docChg chg="undo custSel addSld delSld modSld sldOrd modMainMaster">
      <pc:chgData name="Surya Halder" userId="7ffb01c867ce8fbf" providerId="LiveId" clId="{7DDEB55F-2F47-4232-852E-AB298F50729D}" dt="2024-03-09T13:46:33.241" v="1895" actId="313"/>
      <pc:docMkLst>
        <pc:docMk/>
      </pc:docMkLst>
      <pc:sldChg chg="delSp modSp mod delDesignElem">
        <pc:chgData name="Surya Halder" userId="7ffb01c867ce8fbf" providerId="LiveId" clId="{7DDEB55F-2F47-4232-852E-AB298F50729D}" dt="2024-03-09T12:25:38.414" v="1892" actId="123"/>
        <pc:sldMkLst>
          <pc:docMk/>
          <pc:sldMk cId="3393636494" sldId="256"/>
        </pc:sldMkLst>
        <pc:spChg chg="mod">
          <ac:chgData name="Surya Halder" userId="7ffb01c867ce8fbf" providerId="LiveId" clId="{7DDEB55F-2F47-4232-852E-AB298F50729D}" dt="2024-03-09T11:44:09.246" v="1666" actId="207"/>
          <ac:spMkLst>
            <pc:docMk/>
            <pc:sldMk cId="3393636494" sldId="256"/>
            <ac:spMk id="2" creationId="{2EC33A29-FD45-17B5-12C3-A4E0CF891922}"/>
          </ac:spMkLst>
        </pc:spChg>
        <pc:spChg chg="mod">
          <ac:chgData name="Surya Halder" userId="7ffb01c867ce8fbf" providerId="LiveId" clId="{7DDEB55F-2F47-4232-852E-AB298F50729D}" dt="2024-03-09T12:25:38.414" v="1892" actId="123"/>
          <ac:spMkLst>
            <pc:docMk/>
            <pc:sldMk cId="3393636494" sldId="256"/>
            <ac:spMk id="3" creationId="{0CF6CDCC-0E17-2C6D-F657-053C21E940C1}"/>
          </ac:spMkLst>
        </pc:spChg>
        <pc:spChg chg="del">
          <ac:chgData name="Surya Halder" userId="7ffb01c867ce8fbf" providerId="LiveId" clId="{7DDEB55F-2F47-4232-852E-AB298F50729D}" dt="2024-03-09T11:43:24.143" v="1663"/>
          <ac:spMkLst>
            <pc:docMk/>
            <pc:sldMk cId="3393636494" sldId="256"/>
            <ac:spMk id="26" creationId="{CF886182-3ADC-447F-B077-24411DB565A8}"/>
          </ac:spMkLst>
        </pc:spChg>
        <pc:spChg chg="del">
          <ac:chgData name="Surya Halder" userId="7ffb01c867ce8fbf" providerId="LiveId" clId="{7DDEB55F-2F47-4232-852E-AB298F50729D}" dt="2024-03-09T11:43:24.143" v="1663"/>
          <ac:spMkLst>
            <pc:docMk/>
            <pc:sldMk cId="3393636494" sldId="256"/>
            <ac:spMk id="28" creationId="{67F1335F-97CE-4842-9A57-2B6A3F459D82}"/>
          </ac:spMkLst>
        </pc:spChg>
        <pc:picChg chg="mod">
          <ac:chgData name="Surya Halder" userId="7ffb01c867ce8fbf" providerId="LiveId" clId="{7DDEB55F-2F47-4232-852E-AB298F50729D}" dt="2024-03-09T11:44:03.534" v="1665" actId="1076"/>
          <ac:picMkLst>
            <pc:docMk/>
            <pc:sldMk cId="3393636494" sldId="256"/>
            <ac:picMk id="22" creationId="{9F37183F-8D3B-81D5-B604-A6CBAA89083B}"/>
          </ac:picMkLst>
        </pc:picChg>
      </pc:sldChg>
      <pc:sldChg chg="addSp delSp modSp add mod ord setBg delDesignElem">
        <pc:chgData name="Surya Halder" userId="7ffb01c867ce8fbf" providerId="LiveId" clId="{7DDEB55F-2F47-4232-852E-AB298F50729D}" dt="2024-03-09T12:25:29.519" v="1891" actId="123"/>
        <pc:sldMkLst>
          <pc:docMk/>
          <pc:sldMk cId="0" sldId="257"/>
        </pc:sldMkLst>
        <pc:spChg chg="mod">
          <ac:chgData name="Surya Halder" userId="7ffb01c867ce8fbf" providerId="LiveId" clId="{7DDEB55F-2F47-4232-852E-AB298F50729D}" dt="2024-03-09T11:16:53.817" v="323" actId="14100"/>
          <ac:spMkLst>
            <pc:docMk/>
            <pc:sldMk cId="0" sldId="257"/>
            <ac:spMk id="771" creationId="{00000000-0000-0000-0000-000000000000}"/>
          </ac:spMkLst>
        </pc:spChg>
        <pc:spChg chg="mod">
          <ac:chgData name="Surya Halder" userId="7ffb01c867ce8fbf" providerId="LiveId" clId="{7DDEB55F-2F47-4232-852E-AB298F50729D}" dt="2024-03-09T12:25:29.519" v="1891" actId="123"/>
          <ac:spMkLst>
            <pc:docMk/>
            <pc:sldMk cId="0" sldId="257"/>
            <ac:spMk id="772" creationId="{00000000-0000-0000-0000-000000000000}"/>
          </ac:spMkLst>
        </pc:spChg>
        <pc:spChg chg="add del">
          <ac:chgData name="Surya Halder" userId="7ffb01c867ce8fbf" providerId="LiveId" clId="{7DDEB55F-2F47-4232-852E-AB298F50729D}" dt="2024-03-09T11:43:24.143" v="1663"/>
          <ac:spMkLst>
            <pc:docMk/>
            <pc:sldMk cId="0" sldId="257"/>
            <ac:spMk id="778" creationId="{D32D1A0D-7B68-40C2-A9E0-CF1874576DAE}"/>
          </ac:spMkLst>
        </pc:spChg>
        <pc:spChg chg="add del">
          <ac:chgData name="Surya Halder" userId="7ffb01c867ce8fbf" providerId="LiveId" clId="{7DDEB55F-2F47-4232-852E-AB298F50729D}" dt="2024-03-09T11:43:24.143" v="1663"/>
          <ac:spMkLst>
            <pc:docMk/>
            <pc:sldMk cId="0" sldId="257"/>
            <ac:spMk id="780" creationId="{67F1335F-97CE-4842-9A57-2B6A3F459D82}"/>
          </ac:spMkLst>
        </pc:spChg>
        <pc:picChg chg="add">
          <ac:chgData name="Surya Halder" userId="7ffb01c867ce8fbf" providerId="LiveId" clId="{7DDEB55F-2F47-4232-852E-AB298F50729D}" dt="2024-03-09T11:16:44.833" v="321" actId="26606"/>
          <ac:picMkLst>
            <pc:docMk/>
            <pc:sldMk cId="0" sldId="257"/>
            <ac:picMk id="774" creationId="{952DF7B2-45AB-0FEE-AE84-A0BBEF215BF9}"/>
          </ac:picMkLst>
        </pc:picChg>
      </pc:sldChg>
      <pc:sldChg chg="modSp del mod">
        <pc:chgData name="Surya Halder" userId="7ffb01c867ce8fbf" providerId="LiveId" clId="{7DDEB55F-2F47-4232-852E-AB298F50729D}" dt="2024-03-09T11:10:10.448" v="285" actId="47"/>
        <pc:sldMkLst>
          <pc:docMk/>
          <pc:sldMk cId="2323695587" sldId="257"/>
        </pc:sldMkLst>
        <pc:spChg chg="mod">
          <ac:chgData name="Surya Halder" userId="7ffb01c867ce8fbf" providerId="LiveId" clId="{7DDEB55F-2F47-4232-852E-AB298F50729D}" dt="2024-03-09T11:06:16.037" v="247" actId="12"/>
          <ac:spMkLst>
            <pc:docMk/>
            <pc:sldMk cId="2323695587" sldId="257"/>
            <ac:spMk id="3" creationId="{57ACEA92-587C-2275-7DE2-8BCBEC32550C}"/>
          </ac:spMkLst>
        </pc:spChg>
      </pc:sldChg>
      <pc:sldChg chg="addSp delSp modSp add mod ord setBg delDesignElem">
        <pc:chgData name="Surya Halder" userId="7ffb01c867ce8fbf" providerId="LiveId" clId="{7DDEB55F-2F47-4232-852E-AB298F50729D}" dt="2024-03-09T13:46:33.241" v="1895" actId="313"/>
        <pc:sldMkLst>
          <pc:docMk/>
          <pc:sldMk cId="762910231" sldId="258"/>
        </pc:sldMkLst>
        <pc:spChg chg="mod">
          <ac:chgData name="Surya Halder" userId="7ffb01c867ce8fbf" providerId="LiveId" clId="{7DDEB55F-2F47-4232-852E-AB298F50729D}" dt="2024-03-09T11:18:09.053" v="332" actId="403"/>
          <ac:spMkLst>
            <pc:docMk/>
            <pc:sldMk cId="762910231" sldId="258"/>
            <ac:spMk id="2" creationId="{3CB69147-B3E6-C1ED-6B54-7B82485FDCA8}"/>
          </ac:spMkLst>
        </pc:spChg>
        <pc:spChg chg="mod">
          <ac:chgData name="Surya Halder" userId="7ffb01c867ce8fbf" providerId="LiveId" clId="{7DDEB55F-2F47-4232-852E-AB298F50729D}" dt="2024-03-09T13:46:33.241" v="1895" actId="313"/>
          <ac:spMkLst>
            <pc:docMk/>
            <pc:sldMk cId="762910231" sldId="258"/>
            <ac:spMk id="3" creationId="{BDBEEF8D-D759-994A-ABDD-02B4031DD405}"/>
          </ac:spMkLst>
        </pc:spChg>
        <pc:spChg chg="add del">
          <ac:chgData name="Surya Halder" userId="7ffb01c867ce8fbf" providerId="LiveId" clId="{7DDEB55F-2F47-4232-852E-AB298F50729D}" dt="2024-03-09T11:00:23.106" v="120" actId="26606"/>
          <ac:spMkLst>
            <pc:docMk/>
            <pc:sldMk cId="762910231" sldId="258"/>
            <ac:spMk id="6" creationId="{CF886182-3ADC-447F-B077-24411DB565A8}"/>
          </ac:spMkLst>
        </pc:spChg>
        <pc:spChg chg="add del">
          <ac:chgData name="Surya Halder" userId="7ffb01c867ce8fbf" providerId="LiveId" clId="{7DDEB55F-2F47-4232-852E-AB298F50729D}" dt="2024-03-09T11:00:23.106" v="120" actId="26606"/>
          <ac:spMkLst>
            <pc:docMk/>
            <pc:sldMk cId="762910231" sldId="258"/>
            <ac:spMk id="8" creationId="{67F1335F-97CE-4842-9A57-2B6A3F459D82}"/>
          </ac:spMkLst>
        </pc:spChg>
        <pc:spChg chg="add del">
          <ac:chgData name="Surya Halder" userId="7ffb01c867ce8fbf" providerId="LiveId" clId="{7DDEB55F-2F47-4232-852E-AB298F50729D}" dt="2024-03-09T10:48:50.153" v="8" actId="26606"/>
          <ac:spMkLst>
            <pc:docMk/>
            <pc:sldMk cId="762910231" sldId="258"/>
            <ac:spMk id="9" creationId="{CF886182-3ADC-447F-B077-24411DB565A8}"/>
          </ac:spMkLst>
        </pc:spChg>
        <pc:spChg chg="add del">
          <ac:chgData name="Surya Halder" userId="7ffb01c867ce8fbf" providerId="LiveId" clId="{7DDEB55F-2F47-4232-852E-AB298F50729D}" dt="2024-03-09T10:48:50.153" v="8" actId="26606"/>
          <ac:spMkLst>
            <pc:docMk/>
            <pc:sldMk cId="762910231" sldId="258"/>
            <ac:spMk id="11" creationId="{67F1335F-97CE-4842-9A57-2B6A3F459D82}"/>
          </ac:spMkLst>
        </pc:spChg>
        <pc:spChg chg="add del">
          <ac:chgData name="Surya Halder" userId="7ffb01c867ce8fbf" providerId="LiveId" clId="{7DDEB55F-2F47-4232-852E-AB298F50729D}" dt="2024-03-09T11:00:32.107" v="121" actId="26606"/>
          <ac:spMkLst>
            <pc:docMk/>
            <pc:sldMk cId="762910231" sldId="258"/>
            <ac:spMk id="13" creationId="{F90E1A7D-E37F-4622-979D-188B4349CFE8}"/>
          </ac:spMkLst>
        </pc:spChg>
        <pc:spChg chg="add del">
          <ac:chgData name="Surya Halder" userId="7ffb01c867ce8fbf" providerId="LiveId" clId="{7DDEB55F-2F47-4232-852E-AB298F50729D}" dt="2024-03-09T11:43:24.143" v="1663"/>
          <ac:spMkLst>
            <pc:docMk/>
            <pc:sldMk cId="762910231" sldId="258"/>
            <ac:spMk id="19" creationId="{178C5A24-0D67-4D91-A8AB-79267D9CC7A8}"/>
          </ac:spMkLst>
        </pc:spChg>
        <pc:spChg chg="add del">
          <ac:chgData name="Surya Halder" userId="7ffb01c867ce8fbf" providerId="LiveId" clId="{7DDEB55F-2F47-4232-852E-AB298F50729D}" dt="2024-03-09T11:43:24.143" v="1663"/>
          <ac:spMkLst>
            <pc:docMk/>
            <pc:sldMk cId="762910231" sldId="258"/>
            <ac:spMk id="21" creationId="{67F1335F-97CE-4842-9A57-2B6A3F459D82}"/>
          </ac:spMkLst>
        </pc:spChg>
        <pc:picChg chg="add del mod">
          <ac:chgData name="Surya Halder" userId="7ffb01c867ce8fbf" providerId="LiveId" clId="{7DDEB55F-2F47-4232-852E-AB298F50729D}" dt="2024-03-09T10:48:50.153" v="8" actId="26606"/>
          <ac:picMkLst>
            <pc:docMk/>
            <pc:sldMk cId="762910231" sldId="258"/>
            <ac:picMk id="5" creationId="{D13909D1-01CC-052F-433A-6E788119E82F}"/>
          </ac:picMkLst>
        </pc:picChg>
        <pc:picChg chg="add del">
          <ac:chgData name="Surya Halder" userId="7ffb01c867ce8fbf" providerId="LiveId" clId="{7DDEB55F-2F47-4232-852E-AB298F50729D}" dt="2024-03-09T11:00:17.365" v="119" actId="478"/>
          <ac:picMkLst>
            <pc:docMk/>
            <pc:sldMk cId="762910231" sldId="258"/>
            <ac:picMk id="7" creationId="{FF6CA561-F6C6-399C-25D4-411E90D60B07}"/>
          </ac:picMkLst>
        </pc:picChg>
        <pc:picChg chg="add">
          <ac:chgData name="Surya Halder" userId="7ffb01c867ce8fbf" providerId="LiveId" clId="{7DDEB55F-2F47-4232-852E-AB298F50729D}" dt="2024-03-09T11:00:32.107" v="121" actId="26606"/>
          <ac:picMkLst>
            <pc:docMk/>
            <pc:sldMk cId="762910231" sldId="258"/>
            <ac:picMk id="15" creationId="{F1DCEACA-6A37-E9B2-71C3-EDC4DF74A8CB}"/>
          </ac:picMkLst>
        </pc:picChg>
      </pc:sldChg>
      <pc:sldChg chg="addSp delSp modSp add mod ord setBg delDesignElem">
        <pc:chgData name="Surya Halder" userId="7ffb01c867ce8fbf" providerId="LiveId" clId="{7DDEB55F-2F47-4232-852E-AB298F50729D}" dt="2024-03-09T12:01:46.955" v="1878"/>
        <pc:sldMkLst>
          <pc:docMk/>
          <pc:sldMk cId="2996907360" sldId="259"/>
        </pc:sldMkLst>
        <pc:spChg chg="mod">
          <ac:chgData name="Surya Halder" userId="7ffb01c867ce8fbf" providerId="LiveId" clId="{7DDEB55F-2F47-4232-852E-AB298F50729D}" dt="2024-03-09T11:51:23.085" v="1755" actId="1076"/>
          <ac:spMkLst>
            <pc:docMk/>
            <pc:sldMk cId="2996907360" sldId="259"/>
            <ac:spMk id="2" creationId="{93815727-A4D3-EDD9-DF5A-BF89CA4DD58D}"/>
          </ac:spMkLst>
        </pc:spChg>
        <pc:spChg chg="del mod">
          <ac:chgData name="Surya Halder" userId="7ffb01c867ce8fbf" providerId="LiveId" clId="{7DDEB55F-2F47-4232-852E-AB298F50729D}" dt="2024-03-09T10:49:42.807" v="14" actId="26606"/>
          <ac:spMkLst>
            <pc:docMk/>
            <pc:sldMk cId="2996907360" sldId="259"/>
            <ac:spMk id="3" creationId="{45CF9F31-ED5B-6236-BD5C-8EEA2F3D5364}"/>
          </ac:spMkLst>
        </pc:spChg>
        <pc:spChg chg="add del">
          <ac:chgData name="Surya Halder" userId="7ffb01c867ce8fbf" providerId="LiveId" clId="{7DDEB55F-2F47-4232-852E-AB298F50729D}" dt="2024-03-09T10:49:23.562" v="11" actId="26606"/>
          <ac:spMkLst>
            <pc:docMk/>
            <pc:sldMk cId="2996907360" sldId="259"/>
            <ac:spMk id="14" creationId="{09F1E851-CD33-4DE3-B862-1D439E2BB568}"/>
          </ac:spMkLst>
        </pc:spChg>
        <pc:spChg chg="add del">
          <ac:chgData name="Surya Halder" userId="7ffb01c867ce8fbf" providerId="LiveId" clId="{7DDEB55F-2F47-4232-852E-AB298F50729D}" dt="2024-03-09T11:43:24.143" v="1663"/>
          <ac:spMkLst>
            <pc:docMk/>
            <pc:sldMk cId="2996907360" sldId="259"/>
            <ac:spMk id="16" creationId="{5905AACD-5279-4270-B933-D48329B24471}"/>
          </ac:spMkLst>
        </pc:spChg>
        <pc:graphicFrameChg chg="add mod modGraphic">
          <ac:chgData name="Surya Halder" userId="7ffb01c867ce8fbf" providerId="LiveId" clId="{7DDEB55F-2F47-4232-852E-AB298F50729D}" dt="2024-03-09T11:51:14.583" v="1754" actId="1076"/>
          <ac:graphicFrameMkLst>
            <pc:docMk/>
            <pc:sldMk cId="2996907360" sldId="259"/>
            <ac:graphicFrameMk id="18" creationId="{4C821725-E354-78FD-00CE-E4EA6C553DAA}"/>
          </ac:graphicFrameMkLst>
        </pc:graphicFrameChg>
        <pc:picChg chg="mod ord">
          <ac:chgData name="Surya Halder" userId="7ffb01c867ce8fbf" providerId="LiveId" clId="{7DDEB55F-2F47-4232-852E-AB298F50729D}" dt="2024-03-09T10:49:29.882" v="13" actId="27614"/>
          <ac:picMkLst>
            <pc:docMk/>
            <pc:sldMk cId="2996907360" sldId="259"/>
            <ac:picMk id="9" creationId="{93622D7F-5BAC-2D2C-1208-D3EF786A10E8}"/>
          </ac:picMkLst>
        </pc:picChg>
      </pc:sldChg>
      <pc:sldChg chg="addSp delSp modSp add mod setBg delDesignElem">
        <pc:chgData name="Surya Halder" userId="7ffb01c867ce8fbf" providerId="LiveId" clId="{7DDEB55F-2F47-4232-852E-AB298F50729D}" dt="2024-03-09T12:01:35.182" v="1876" actId="1076"/>
        <pc:sldMkLst>
          <pc:docMk/>
          <pc:sldMk cId="2135084750" sldId="260"/>
        </pc:sldMkLst>
        <pc:spChg chg="mod">
          <ac:chgData name="Surya Halder" userId="7ffb01c867ce8fbf" providerId="LiveId" clId="{7DDEB55F-2F47-4232-852E-AB298F50729D}" dt="2024-03-09T12:01:35.182" v="1876" actId="1076"/>
          <ac:spMkLst>
            <pc:docMk/>
            <pc:sldMk cId="2135084750" sldId="260"/>
            <ac:spMk id="2" creationId="{62CEEA41-E7AF-7E97-5039-BDAA73B9BCF7}"/>
          </ac:spMkLst>
        </pc:spChg>
        <pc:spChg chg="mod">
          <ac:chgData name="Surya Halder" userId="7ffb01c867ce8fbf" providerId="LiveId" clId="{7DDEB55F-2F47-4232-852E-AB298F50729D}" dt="2024-03-09T12:01:08.664" v="1872" actId="14100"/>
          <ac:spMkLst>
            <pc:docMk/>
            <pc:sldMk cId="2135084750" sldId="260"/>
            <ac:spMk id="3" creationId="{4C9FD16C-1012-192B-28BC-8A6162168A75}"/>
          </ac:spMkLst>
        </pc:spChg>
        <pc:spChg chg="add del">
          <ac:chgData name="Surya Halder" userId="7ffb01c867ce8fbf" providerId="LiveId" clId="{7DDEB55F-2F47-4232-852E-AB298F50729D}" dt="2024-03-09T10:55:29.660" v="47" actId="26606"/>
          <ac:spMkLst>
            <pc:docMk/>
            <pc:sldMk cId="2135084750" sldId="260"/>
            <ac:spMk id="10" creationId="{45C0675B-C1DC-4B7E-944C-64227155EA84}"/>
          </ac:spMkLst>
        </pc:spChg>
        <pc:spChg chg="add del">
          <ac:chgData name="Surya Halder" userId="7ffb01c867ce8fbf" providerId="LiveId" clId="{7DDEB55F-2F47-4232-852E-AB298F50729D}" dt="2024-03-09T10:58:10.216" v="66" actId="26606"/>
          <ac:spMkLst>
            <pc:docMk/>
            <pc:sldMk cId="2135084750" sldId="260"/>
            <ac:spMk id="12" creationId="{5905AACD-5279-4270-B933-D48329B24471}"/>
          </ac:spMkLst>
        </pc:spChg>
        <pc:spChg chg="add del">
          <ac:chgData name="Surya Halder" userId="7ffb01c867ce8fbf" providerId="LiveId" clId="{7DDEB55F-2F47-4232-852E-AB298F50729D}" dt="2024-03-09T11:43:24.143" v="1663"/>
          <ac:spMkLst>
            <pc:docMk/>
            <pc:sldMk cId="2135084750" sldId="260"/>
            <ac:spMk id="17" creationId="{5905AACD-5279-4270-B933-D48329B24471}"/>
          </ac:spMkLst>
        </pc:spChg>
        <pc:picChg chg="add del mod ord modCrop">
          <ac:chgData name="Surya Halder" userId="7ffb01c867ce8fbf" providerId="LiveId" clId="{7DDEB55F-2F47-4232-852E-AB298F50729D}" dt="2024-03-09T10:56:07.802" v="58" actId="478"/>
          <ac:picMkLst>
            <pc:docMk/>
            <pc:sldMk cId="2135084750" sldId="260"/>
            <ac:picMk id="5" creationId="{A9E710E6-8D66-B1CD-6FAE-4FC5DCE5E248}"/>
          </ac:picMkLst>
        </pc:picChg>
        <pc:picChg chg="add del mod">
          <ac:chgData name="Surya Halder" userId="7ffb01c867ce8fbf" providerId="LiveId" clId="{7DDEB55F-2F47-4232-852E-AB298F50729D}" dt="2024-03-09T10:56:40.313" v="60" actId="478"/>
          <ac:picMkLst>
            <pc:docMk/>
            <pc:sldMk cId="2135084750" sldId="260"/>
            <ac:picMk id="7" creationId="{EDC66D26-B410-3360-5ED6-7C412585E969}"/>
          </ac:picMkLst>
        </pc:picChg>
        <pc:picChg chg="add mod ord">
          <ac:chgData name="Surya Halder" userId="7ffb01c867ce8fbf" providerId="LiveId" clId="{7DDEB55F-2F47-4232-852E-AB298F50729D}" dt="2024-03-09T10:58:10.216" v="66" actId="26606"/>
          <ac:picMkLst>
            <pc:docMk/>
            <pc:sldMk cId="2135084750" sldId="260"/>
            <ac:picMk id="9" creationId="{824CEEF0-C3CB-06C0-D715-D849C8834B57}"/>
          </ac:picMkLst>
        </pc:picChg>
      </pc:sldChg>
      <pc:sldChg chg="addSp delSp modSp new mod setBg delDesignElem">
        <pc:chgData name="Surya Halder" userId="7ffb01c867ce8fbf" providerId="LiveId" clId="{7DDEB55F-2F47-4232-852E-AB298F50729D}" dt="2024-03-09T11:50:15.184" v="1747" actId="20577"/>
        <pc:sldMkLst>
          <pc:docMk/>
          <pc:sldMk cId="148001963" sldId="261"/>
        </pc:sldMkLst>
        <pc:spChg chg="mod">
          <ac:chgData name="Surya Halder" userId="7ffb01c867ce8fbf" providerId="LiveId" clId="{7DDEB55F-2F47-4232-852E-AB298F50729D}" dt="2024-03-09T11:50:15.184" v="1747" actId="20577"/>
          <ac:spMkLst>
            <pc:docMk/>
            <pc:sldMk cId="148001963" sldId="261"/>
            <ac:spMk id="2" creationId="{ED2495F4-E799-FB72-67D3-FED3EC1AE8EF}"/>
          </ac:spMkLst>
        </pc:spChg>
        <pc:spChg chg="mod">
          <ac:chgData name="Surya Halder" userId="7ffb01c867ce8fbf" providerId="LiveId" clId="{7DDEB55F-2F47-4232-852E-AB298F50729D}" dt="2024-03-09T11:49:59.924" v="1745" actId="14100"/>
          <ac:spMkLst>
            <pc:docMk/>
            <pc:sldMk cId="148001963" sldId="261"/>
            <ac:spMk id="3" creationId="{9D31F5CC-EEF7-5329-A077-EBEBB0B9328D}"/>
          </ac:spMkLst>
        </pc:spChg>
        <pc:spChg chg="add del">
          <ac:chgData name="Surya Halder" userId="7ffb01c867ce8fbf" providerId="LiveId" clId="{7DDEB55F-2F47-4232-852E-AB298F50729D}" dt="2024-03-09T11:07:34.390" v="259" actId="26606"/>
          <ac:spMkLst>
            <pc:docMk/>
            <pc:sldMk cId="148001963" sldId="261"/>
            <ac:spMk id="9" creationId="{515406BD-170A-483E-B0EB-0C2552ECA192}"/>
          </ac:spMkLst>
        </pc:spChg>
        <pc:spChg chg="add del">
          <ac:chgData name="Surya Halder" userId="7ffb01c867ce8fbf" providerId="LiveId" clId="{7DDEB55F-2F47-4232-852E-AB298F50729D}" dt="2024-03-09T11:43:24.143" v="1663"/>
          <ac:spMkLst>
            <pc:docMk/>
            <pc:sldMk cId="148001963" sldId="261"/>
            <ac:spMk id="14" creationId="{5905AACD-5279-4270-B933-D48329B24471}"/>
          </ac:spMkLst>
        </pc:spChg>
        <pc:picChg chg="add mod">
          <ac:chgData name="Surya Halder" userId="7ffb01c867ce8fbf" providerId="LiveId" clId="{7DDEB55F-2F47-4232-852E-AB298F50729D}" dt="2024-03-09T11:49:49.133" v="1743" actId="14100"/>
          <ac:picMkLst>
            <pc:docMk/>
            <pc:sldMk cId="148001963" sldId="261"/>
            <ac:picMk id="5" creationId="{F20B28E8-AEE8-830F-CD5F-0847729D9F93}"/>
          </ac:picMkLst>
        </pc:picChg>
      </pc:sldChg>
      <pc:sldChg chg="add del">
        <pc:chgData name="Surya Halder" userId="7ffb01c867ce8fbf" providerId="LiveId" clId="{7DDEB55F-2F47-4232-852E-AB298F50729D}" dt="2024-03-09T11:12:06.444" v="287" actId="47"/>
        <pc:sldMkLst>
          <pc:docMk/>
          <pc:sldMk cId="0" sldId="262"/>
        </pc:sldMkLst>
      </pc:sldChg>
      <pc:sldChg chg="addSp delSp modSp add mod ord setBg modAnim delDesignElem">
        <pc:chgData name="Surya Halder" userId="7ffb01c867ce8fbf" providerId="LiveId" clId="{7DDEB55F-2F47-4232-852E-AB298F50729D}" dt="2024-03-09T12:02:52.148" v="1888" actId="1076"/>
        <pc:sldMkLst>
          <pc:docMk/>
          <pc:sldMk cId="0" sldId="263"/>
        </pc:sldMkLst>
        <pc:spChg chg="mod ord">
          <ac:chgData name="Surya Halder" userId="7ffb01c867ce8fbf" providerId="LiveId" clId="{7DDEB55F-2F47-4232-852E-AB298F50729D}" dt="2024-03-09T12:02:52.148" v="1888" actId="1076"/>
          <ac:spMkLst>
            <pc:docMk/>
            <pc:sldMk cId="0" sldId="263"/>
            <ac:spMk id="813" creationId="{00000000-0000-0000-0000-000000000000}"/>
          </ac:spMkLst>
        </pc:spChg>
        <pc:spChg chg="mod">
          <ac:chgData name="Surya Halder" userId="7ffb01c867ce8fbf" providerId="LiveId" clId="{7DDEB55F-2F47-4232-852E-AB298F50729D}" dt="2024-03-09T11:16:22.952" v="319" actId="26606"/>
          <ac:spMkLst>
            <pc:docMk/>
            <pc:sldMk cId="0" sldId="263"/>
            <ac:spMk id="814" creationId="{00000000-0000-0000-0000-000000000000}"/>
          </ac:spMkLst>
        </pc:spChg>
        <pc:spChg chg="add del">
          <ac:chgData name="Surya Halder" userId="7ffb01c867ce8fbf" providerId="LiveId" clId="{7DDEB55F-2F47-4232-852E-AB298F50729D}" dt="2024-03-09T11:43:24.143" v="1663"/>
          <ac:spMkLst>
            <pc:docMk/>
            <pc:sldMk cId="0" sldId="263"/>
            <ac:spMk id="821" creationId="{09F1E851-CD33-4DE3-B862-1D439E2BB568}"/>
          </ac:spMkLst>
        </pc:spChg>
        <pc:picChg chg="add">
          <ac:chgData name="Surya Halder" userId="7ffb01c867ce8fbf" providerId="LiveId" clId="{7DDEB55F-2F47-4232-852E-AB298F50729D}" dt="2024-03-09T11:16:22.952" v="319" actId="26606"/>
          <ac:picMkLst>
            <pc:docMk/>
            <pc:sldMk cId="0" sldId="263"/>
            <ac:picMk id="818" creationId="{B581578C-7C81-AE49-F15C-63B15A80844D}"/>
          </ac:picMkLst>
        </pc:picChg>
      </pc:sldChg>
      <pc:sldChg chg="modSp add del mod">
        <pc:chgData name="Surya Halder" userId="7ffb01c867ce8fbf" providerId="LiveId" clId="{7DDEB55F-2F47-4232-852E-AB298F50729D}" dt="2024-03-09T11:16:36.353" v="320" actId="47"/>
        <pc:sldMkLst>
          <pc:docMk/>
          <pc:sldMk cId="0" sldId="264"/>
        </pc:sldMkLst>
        <pc:spChg chg="mod">
          <ac:chgData name="Surya Halder" userId="7ffb01c867ce8fbf" providerId="LiveId" clId="{7DDEB55F-2F47-4232-852E-AB298F50729D}" dt="2024-03-09T11:15:27.411" v="305" actId="21"/>
          <ac:spMkLst>
            <pc:docMk/>
            <pc:sldMk cId="0" sldId="264"/>
            <ac:spMk id="819" creationId="{00000000-0000-0000-0000-000000000000}"/>
          </ac:spMkLst>
        </pc:spChg>
      </pc:sldChg>
      <pc:sldChg chg="add del">
        <pc:chgData name="Surya Halder" userId="7ffb01c867ce8fbf" providerId="LiveId" clId="{7DDEB55F-2F47-4232-852E-AB298F50729D}" dt="2024-03-09T11:14:11.782" v="296" actId="47"/>
        <pc:sldMkLst>
          <pc:docMk/>
          <pc:sldMk cId="0" sldId="265"/>
        </pc:sldMkLst>
      </pc:sldChg>
      <pc:sldChg chg="addSp modSp add del mod setBg">
        <pc:chgData name="Surya Halder" userId="7ffb01c867ce8fbf" providerId="LiveId" clId="{7DDEB55F-2F47-4232-852E-AB298F50729D}" dt="2024-03-09T11:14:34.660" v="298" actId="47"/>
        <pc:sldMkLst>
          <pc:docMk/>
          <pc:sldMk cId="0" sldId="266"/>
        </pc:sldMkLst>
        <pc:spChg chg="mod">
          <ac:chgData name="Surya Halder" userId="7ffb01c867ce8fbf" providerId="LiveId" clId="{7DDEB55F-2F47-4232-852E-AB298F50729D}" dt="2024-03-09T11:13:52.195" v="295" actId="26606"/>
          <ac:spMkLst>
            <pc:docMk/>
            <pc:sldMk cId="0" sldId="266"/>
            <ac:spMk id="845" creationId="{00000000-0000-0000-0000-000000000000}"/>
          </ac:spMkLst>
        </pc:spChg>
        <pc:spChg chg="mod">
          <ac:chgData name="Surya Halder" userId="7ffb01c867ce8fbf" providerId="LiveId" clId="{7DDEB55F-2F47-4232-852E-AB298F50729D}" dt="2024-03-09T11:14:31.502" v="297" actId="21"/>
          <ac:spMkLst>
            <pc:docMk/>
            <pc:sldMk cId="0" sldId="266"/>
            <ac:spMk id="846" creationId="{00000000-0000-0000-0000-000000000000}"/>
          </ac:spMkLst>
        </pc:spChg>
        <pc:spChg chg="add">
          <ac:chgData name="Surya Halder" userId="7ffb01c867ce8fbf" providerId="LiveId" clId="{7DDEB55F-2F47-4232-852E-AB298F50729D}" dt="2024-03-09T11:13:52.195" v="295" actId="26606"/>
          <ac:spMkLst>
            <pc:docMk/>
            <pc:sldMk cId="0" sldId="266"/>
            <ac:spMk id="1031" creationId="{164F0C79-77DB-45C9-86CA-479D7AD26BC1}"/>
          </ac:spMkLst>
        </pc:spChg>
        <pc:picChg chg="mod ord">
          <ac:chgData name="Surya Halder" userId="7ffb01c867ce8fbf" providerId="LiveId" clId="{7DDEB55F-2F47-4232-852E-AB298F50729D}" dt="2024-03-09T11:13:52.195" v="295" actId="26606"/>
          <ac:picMkLst>
            <pc:docMk/>
            <pc:sldMk cId="0" sldId="266"/>
            <ac:picMk id="1026" creationId="{31E8A1E4-08FD-BA07-72AD-83A30607F3A6}"/>
          </ac:picMkLst>
        </pc:picChg>
      </pc:sldChg>
      <pc:sldChg chg="addSp delSp modSp add mod ord setBg modAnim delDesignElem">
        <pc:chgData name="Surya Halder" userId="7ffb01c867ce8fbf" providerId="LiveId" clId="{7DDEB55F-2F47-4232-852E-AB298F50729D}" dt="2024-03-09T12:02:44.579" v="1887" actId="2710"/>
        <pc:sldMkLst>
          <pc:docMk/>
          <pc:sldMk cId="4172432876" sldId="274"/>
        </pc:sldMkLst>
        <pc:spChg chg="mod">
          <ac:chgData name="Surya Halder" userId="7ffb01c867ce8fbf" providerId="LiveId" clId="{7DDEB55F-2F47-4232-852E-AB298F50729D}" dt="2024-03-09T11:13:19.674" v="290" actId="26606"/>
          <ac:spMkLst>
            <pc:docMk/>
            <pc:sldMk cId="4172432876" sldId="274"/>
            <ac:spMk id="845" creationId="{00000000-0000-0000-0000-000000000000}"/>
          </ac:spMkLst>
        </pc:spChg>
        <pc:spChg chg="mod ord">
          <ac:chgData name="Surya Halder" userId="7ffb01c867ce8fbf" providerId="LiveId" clId="{7DDEB55F-2F47-4232-852E-AB298F50729D}" dt="2024-03-09T12:02:44.579" v="1887" actId="2710"/>
          <ac:spMkLst>
            <pc:docMk/>
            <pc:sldMk cId="4172432876" sldId="274"/>
            <ac:spMk id="846" creationId="{00000000-0000-0000-0000-000000000000}"/>
          </ac:spMkLst>
        </pc:spChg>
        <pc:spChg chg="add del">
          <ac:chgData name="Surya Halder" userId="7ffb01c867ce8fbf" providerId="LiveId" clId="{7DDEB55F-2F47-4232-852E-AB298F50729D}" dt="2024-03-09T11:43:24.143" v="1663"/>
          <ac:spMkLst>
            <pc:docMk/>
            <pc:sldMk cId="4172432876" sldId="274"/>
            <ac:spMk id="2055" creationId="{09F1E851-CD33-4DE3-B862-1D439E2BB568}"/>
          </ac:spMkLst>
        </pc:spChg>
        <pc:picChg chg="mod">
          <ac:chgData name="Surya Halder" userId="7ffb01c867ce8fbf" providerId="LiveId" clId="{7DDEB55F-2F47-4232-852E-AB298F50729D}" dt="2024-03-09T11:13:19.674" v="290" actId="26606"/>
          <ac:picMkLst>
            <pc:docMk/>
            <pc:sldMk cId="4172432876" sldId="274"/>
            <ac:picMk id="2050" creationId="{1119E439-ED94-0A05-0AAB-9D2FACBC3684}"/>
          </ac:picMkLst>
        </pc:picChg>
      </pc:sldChg>
      <pc:sldChg chg="addSp modSp new mod setBg addAnim modAnim">
        <pc:chgData name="Surya Halder" userId="7ffb01c867ce8fbf" providerId="LiveId" clId="{7DDEB55F-2F47-4232-852E-AB298F50729D}" dt="2024-03-09T11:49:16.848" v="1737" actId="313"/>
        <pc:sldMkLst>
          <pc:docMk/>
          <pc:sldMk cId="120825159" sldId="275"/>
        </pc:sldMkLst>
        <pc:spChg chg="mod ord">
          <ac:chgData name="Surya Halder" userId="7ffb01c867ce8fbf" providerId="LiveId" clId="{7DDEB55F-2F47-4232-852E-AB298F50729D}" dt="2024-03-09T11:49:16.848" v="1737" actId="313"/>
          <ac:spMkLst>
            <pc:docMk/>
            <pc:sldMk cId="120825159" sldId="275"/>
            <ac:spMk id="2" creationId="{6D96907D-A0A1-56C0-8F6D-3F530F3C9ACA}"/>
          </ac:spMkLst>
        </pc:spChg>
        <pc:spChg chg="mod ord">
          <ac:chgData name="Surya Halder" userId="7ffb01c867ce8fbf" providerId="LiveId" clId="{7DDEB55F-2F47-4232-852E-AB298F50729D}" dt="2024-03-09T11:46:31.452" v="1698" actId="1076"/>
          <ac:spMkLst>
            <pc:docMk/>
            <pc:sldMk cId="120825159" sldId="275"/>
            <ac:spMk id="3" creationId="{CF9F04C9-2D97-9A8A-357E-B29B26930E9B}"/>
          </ac:spMkLst>
        </pc:spChg>
        <pc:spChg chg="add">
          <ac:chgData name="Surya Halder" userId="7ffb01c867ce8fbf" providerId="LiveId" clId="{7DDEB55F-2F47-4232-852E-AB298F50729D}" dt="2024-03-09T11:45:25.222" v="1674" actId="26606"/>
          <ac:spMkLst>
            <pc:docMk/>
            <pc:sldMk cId="120825159" sldId="275"/>
            <ac:spMk id="13" creationId="{989BE678-777B-482A-A616-FEDC47B162E5}"/>
          </ac:spMkLst>
        </pc:spChg>
        <pc:spChg chg="add">
          <ac:chgData name="Surya Halder" userId="7ffb01c867ce8fbf" providerId="LiveId" clId="{7DDEB55F-2F47-4232-852E-AB298F50729D}" dt="2024-03-09T11:45:25.222" v="1674" actId="26606"/>
          <ac:spMkLst>
            <pc:docMk/>
            <pc:sldMk cId="120825159" sldId="275"/>
            <ac:spMk id="19" creationId="{D28BE0C3-2102-4820-B88B-A448B1840D14}"/>
          </ac:spMkLst>
        </pc:spChg>
        <pc:spChg chg="add">
          <ac:chgData name="Surya Halder" userId="7ffb01c867ce8fbf" providerId="LiveId" clId="{7DDEB55F-2F47-4232-852E-AB298F50729D}" dt="2024-03-09T11:45:25.222" v="1674" actId="26606"/>
          <ac:spMkLst>
            <pc:docMk/>
            <pc:sldMk cId="120825159" sldId="275"/>
            <ac:spMk id="21" creationId="{C6A81905-F480-46A4-BC10-215D24EA1AE6}"/>
          </ac:spMkLst>
        </pc:spChg>
        <pc:spChg chg="add">
          <ac:chgData name="Surya Halder" userId="7ffb01c867ce8fbf" providerId="LiveId" clId="{7DDEB55F-2F47-4232-852E-AB298F50729D}" dt="2024-03-09T11:45:25.222" v="1674" actId="26606"/>
          <ac:spMkLst>
            <pc:docMk/>
            <pc:sldMk cId="120825159" sldId="275"/>
            <ac:spMk id="23" creationId="{36FD4D9D-3784-41E8-8405-A42B72F51331}"/>
          </ac:spMkLst>
        </pc:spChg>
        <pc:spChg chg="add">
          <ac:chgData name="Surya Halder" userId="7ffb01c867ce8fbf" providerId="LiveId" clId="{7DDEB55F-2F47-4232-852E-AB298F50729D}" dt="2024-03-09T11:45:25.222" v="1674" actId="26606"/>
          <ac:spMkLst>
            <pc:docMk/>
            <pc:sldMk cId="120825159" sldId="275"/>
            <ac:spMk id="25" creationId="{60817A52-B891-4228-A61E-0C0A57632DDA}"/>
          </ac:spMkLst>
        </pc:spChg>
        <pc:picChg chg="add mod ord">
          <ac:chgData name="Surya Halder" userId="7ffb01c867ce8fbf" providerId="LiveId" clId="{7DDEB55F-2F47-4232-852E-AB298F50729D}" dt="2024-03-09T11:46:14.217" v="1694" actId="171"/>
          <ac:picMkLst>
            <pc:docMk/>
            <pc:sldMk cId="120825159" sldId="275"/>
            <ac:picMk id="5" creationId="{05B1B319-866F-D9C0-819A-8ADE0C6DD043}"/>
          </ac:picMkLst>
        </pc:picChg>
        <pc:picChg chg="add">
          <ac:chgData name="Surya Halder" userId="7ffb01c867ce8fbf" providerId="LiveId" clId="{7DDEB55F-2F47-4232-852E-AB298F50729D}" dt="2024-03-09T11:45:25.222" v="1674" actId="26606"/>
          <ac:picMkLst>
            <pc:docMk/>
            <pc:sldMk cId="120825159" sldId="275"/>
            <ac:picMk id="9" creationId="{DF19BAF3-7E20-4B9D-B544-BABAEEA1FA75}"/>
          </ac:picMkLst>
        </pc:picChg>
        <pc:picChg chg="add">
          <ac:chgData name="Surya Halder" userId="7ffb01c867ce8fbf" providerId="LiveId" clId="{7DDEB55F-2F47-4232-852E-AB298F50729D}" dt="2024-03-09T11:45:25.222" v="1674" actId="26606"/>
          <ac:picMkLst>
            <pc:docMk/>
            <pc:sldMk cId="120825159" sldId="275"/>
            <ac:picMk id="11" creationId="{950648F4-ABCD-4DF0-8641-76CFB2354721}"/>
          </ac:picMkLst>
        </pc:picChg>
        <pc:picChg chg="add">
          <ac:chgData name="Surya Halder" userId="7ffb01c867ce8fbf" providerId="LiveId" clId="{7DDEB55F-2F47-4232-852E-AB298F50729D}" dt="2024-03-09T11:45:25.222" v="1674" actId="26606"/>
          <ac:picMkLst>
            <pc:docMk/>
            <pc:sldMk cId="120825159" sldId="275"/>
            <ac:picMk id="15" creationId="{CF1EB4BD-9C7E-4AA3-9681-C7EB0DA6250B}"/>
          </ac:picMkLst>
        </pc:picChg>
        <pc:picChg chg="add">
          <ac:chgData name="Surya Halder" userId="7ffb01c867ce8fbf" providerId="LiveId" clId="{7DDEB55F-2F47-4232-852E-AB298F50729D}" dt="2024-03-09T11:45:25.222" v="1674" actId="26606"/>
          <ac:picMkLst>
            <pc:docMk/>
            <pc:sldMk cId="120825159" sldId="275"/>
            <ac:picMk id="17" creationId="{94AAE3AA-3759-4D28-B0EF-575F25A5146C}"/>
          </ac:picMkLst>
        </pc:picChg>
      </pc:sldChg>
      <pc:sldChg chg="new del">
        <pc:chgData name="Surya Halder" userId="7ffb01c867ce8fbf" providerId="LiveId" clId="{7DDEB55F-2F47-4232-852E-AB298F50729D}" dt="2024-03-09T11:17:56.083" v="329" actId="680"/>
        <pc:sldMkLst>
          <pc:docMk/>
          <pc:sldMk cId="778113162" sldId="275"/>
        </pc:sldMkLst>
      </pc:sldChg>
      <pc:sldChg chg="addSp modSp new mod setBg">
        <pc:chgData name="Surya Halder" userId="7ffb01c867ce8fbf" providerId="LiveId" clId="{7DDEB55F-2F47-4232-852E-AB298F50729D}" dt="2024-03-09T11:49:39.295" v="1742" actId="123"/>
        <pc:sldMkLst>
          <pc:docMk/>
          <pc:sldMk cId="139480226" sldId="276"/>
        </pc:sldMkLst>
        <pc:spChg chg="mod">
          <ac:chgData name="Surya Halder" userId="7ffb01c867ce8fbf" providerId="LiveId" clId="{7DDEB55F-2F47-4232-852E-AB298F50729D}" dt="2024-03-09T11:47:42.602" v="1718" actId="2711"/>
          <ac:spMkLst>
            <pc:docMk/>
            <pc:sldMk cId="139480226" sldId="276"/>
            <ac:spMk id="2" creationId="{DAEB981B-A6E9-7947-DDDD-1C880EB9A9A2}"/>
          </ac:spMkLst>
        </pc:spChg>
        <pc:spChg chg="mod">
          <ac:chgData name="Surya Halder" userId="7ffb01c867ce8fbf" providerId="LiveId" clId="{7DDEB55F-2F47-4232-852E-AB298F50729D}" dt="2024-03-09T11:49:39.295" v="1742" actId="123"/>
          <ac:spMkLst>
            <pc:docMk/>
            <pc:sldMk cId="139480226" sldId="276"/>
            <ac:spMk id="3" creationId="{63BC291B-9FB7-6B1E-521C-BEEC29FAE6A3}"/>
          </ac:spMkLst>
        </pc:spChg>
        <pc:spChg chg="add">
          <ac:chgData name="Surya Halder" userId="7ffb01c867ce8fbf" providerId="LiveId" clId="{7DDEB55F-2F47-4232-852E-AB298F50729D}" dt="2024-03-09T11:47:19.054" v="1711" actId="26606"/>
          <ac:spMkLst>
            <pc:docMk/>
            <pc:sldMk cId="139480226" sldId="276"/>
            <ac:spMk id="9" creationId="{C8A3C342-1D03-412F-8DD3-BF519E8E0AE9}"/>
          </ac:spMkLst>
        </pc:spChg>
        <pc:spChg chg="add">
          <ac:chgData name="Surya Halder" userId="7ffb01c867ce8fbf" providerId="LiveId" clId="{7DDEB55F-2F47-4232-852E-AB298F50729D}" dt="2024-03-09T11:47:19.054" v="1711" actId="26606"/>
          <ac:spMkLst>
            <pc:docMk/>
            <pc:sldMk cId="139480226" sldId="276"/>
            <ac:spMk id="11" creationId="{81CC9B02-E087-4350-AEBD-2C3CF001AF01}"/>
          </ac:spMkLst>
        </pc:spChg>
        <pc:spChg chg="add">
          <ac:chgData name="Surya Halder" userId="7ffb01c867ce8fbf" providerId="LiveId" clId="{7DDEB55F-2F47-4232-852E-AB298F50729D}" dt="2024-03-09T11:47:19.054" v="1711" actId="26606"/>
          <ac:spMkLst>
            <pc:docMk/>
            <pc:sldMk cId="139480226" sldId="276"/>
            <ac:spMk id="13" creationId="{D6F18ACE-6E82-4ADC-8A2F-A1771B309B16}"/>
          </ac:spMkLst>
        </pc:spChg>
        <pc:picChg chg="add">
          <ac:chgData name="Surya Halder" userId="7ffb01c867ce8fbf" providerId="LiveId" clId="{7DDEB55F-2F47-4232-852E-AB298F50729D}" dt="2024-03-09T11:47:19.054" v="1711" actId="26606"/>
          <ac:picMkLst>
            <pc:docMk/>
            <pc:sldMk cId="139480226" sldId="276"/>
            <ac:picMk id="5" creationId="{3DBD95B1-4BF1-9B07-F29C-52987EC3766F}"/>
          </ac:picMkLst>
        </pc:picChg>
      </pc:sldChg>
      <pc:sldChg chg="delSp modSp new mod modAnim">
        <pc:chgData name="Surya Halder" userId="7ffb01c867ce8fbf" providerId="LiveId" clId="{7DDEB55F-2F47-4232-852E-AB298F50729D}" dt="2024-03-09T11:56:08.912" v="1867"/>
        <pc:sldMkLst>
          <pc:docMk/>
          <pc:sldMk cId="2607846124" sldId="277"/>
        </pc:sldMkLst>
        <pc:spChg chg="del">
          <ac:chgData name="Surya Halder" userId="7ffb01c867ce8fbf" providerId="LiveId" clId="{7DDEB55F-2F47-4232-852E-AB298F50729D}" dt="2024-03-09T11:54:09.842" v="1825" actId="478"/>
          <ac:spMkLst>
            <pc:docMk/>
            <pc:sldMk cId="2607846124" sldId="277"/>
            <ac:spMk id="2" creationId="{838645B1-D138-CD7A-3C52-65AD45BE4EA0}"/>
          </ac:spMkLst>
        </pc:spChg>
        <pc:spChg chg="mod">
          <ac:chgData name="Surya Halder" userId="7ffb01c867ce8fbf" providerId="LiveId" clId="{7DDEB55F-2F47-4232-852E-AB298F50729D}" dt="2024-03-09T11:55:58.435" v="1866" actId="1076"/>
          <ac:spMkLst>
            <pc:docMk/>
            <pc:sldMk cId="2607846124" sldId="277"/>
            <ac:spMk id="3" creationId="{547A43AA-86D5-8B75-4EB7-5B0B460D72C5}"/>
          </ac:spMkLst>
        </pc:spChg>
      </pc:sldChg>
      <pc:sldChg chg="new del">
        <pc:chgData name="Surya Halder" userId="7ffb01c867ce8fbf" providerId="LiveId" clId="{7DDEB55F-2F47-4232-852E-AB298F50729D}" dt="2024-03-09T11:57:51.879" v="1869" actId="47"/>
        <pc:sldMkLst>
          <pc:docMk/>
          <pc:sldMk cId="1455894761" sldId="278"/>
        </pc:sldMkLst>
      </pc:sldChg>
      <pc:sldMasterChg chg="delSldLayout">
        <pc:chgData name="Surya Halder" userId="7ffb01c867ce8fbf" providerId="LiveId" clId="{7DDEB55F-2F47-4232-852E-AB298F50729D}" dt="2024-03-09T11:16:36.353" v="320" actId="47"/>
        <pc:sldMasterMkLst>
          <pc:docMk/>
          <pc:sldMasterMk cId="142725572" sldId="2147483660"/>
        </pc:sldMasterMkLst>
        <pc:sldLayoutChg chg="del">
          <pc:chgData name="Surya Halder" userId="7ffb01c867ce8fbf" providerId="LiveId" clId="{7DDEB55F-2F47-4232-852E-AB298F50729D}" dt="2024-03-09T11:16:36.353" v="320" actId="47"/>
          <pc:sldLayoutMkLst>
            <pc:docMk/>
            <pc:sldMasterMk cId="142725572" sldId="2147483660"/>
            <pc:sldLayoutMk cId="7341961" sldId="2147483674"/>
          </pc:sldLayoutMkLst>
        </pc:sldLayoutChg>
        <pc:sldLayoutChg chg="del">
          <pc:chgData name="Surya Halder" userId="7ffb01c867ce8fbf" providerId="LiveId" clId="{7DDEB55F-2F47-4232-852E-AB298F50729D}" dt="2024-03-09T11:14:11.782" v="296" actId="47"/>
          <pc:sldLayoutMkLst>
            <pc:docMk/>
            <pc:sldMasterMk cId="142725572" sldId="2147483660"/>
            <pc:sldLayoutMk cId="2523144699" sldId="2147483675"/>
          </pc:sldLayoutMkLst>
        </pc:sldLayoutChg>
      </pc:sldMasterChg>
      <pc:sldMasterChg chg="modSldLayout">
        <pc:chgData name="Surya Halder" userId="7ffb01c867ce8fbf" providerId="LiveId" clId="{7DDEB55F-2F47-4232-852E-AB298F50729D}" dt="2024-03-09T11:43:24.143" v="1663"/>
        <pc:sldMasterMkLst>
          <pc:docMk/>
          <pc:sldMasterMk cId="1778143169" sldId="2147483677"/>
        </pc:sldMasterMkLst>
        <pc:sldLayoutChg chg="delSp">
          <pc:chgData name="Surya Halder" userId="7ffb01c867ce8fbf" providerId="LiveId" clId="{7DDEB55F-2F47-4232-852E-AB298F50729D}" dt="2024-03-09T11:43:24.143" v="1663"/>
          <pc:sldLayoutMkLst>
            <pc:docMk/>
            <pc:sldMasterMk cId="1778143169" sldId="2147483677"/>
            <pc:sldLayoutMk cId="3830488452" sldId="2147483695"/>
          </pc:sldLayoutMkLst>
          <pc:picChg chg="del">
            <ac:chgData name="Surya Halder" userId="7ffb01c867ce8fbf" providerId="LiveId" clId="{7DDEB55F-2F47-4232-852E-AB298F50729D}" dt="2024-03-09T11:43:24.143" v="1663"/>
            <ac:picMkLst>
              <pc:docMk/>
              <pc:sldMasterMk cId="1778143169" sldId="2147483677"/>
              <pc:sldLayoutMk cId="3830488452" sldId="2147483695"/>
              <ac:picMk id="24" creationId="{00000000-0000-0000-0000-000000000000}"/>
            </ac:picMkLst>
          </pc:picChg>
          <pc:picChg chg="del">
            <ac:chgData name="Surya Halder" userId="7ffb01c867ce8fbf" providerId="LiveId" clId="{7DDEB55F-2F47-4232-852E-AB298F50729D}" dt="2024-03-09T11:43:24.143" v="1663"/>
            <ac:picMkLst>
              <pc:docMk/>
              <pc:sldMasterMk cId="1778143169" sldId="2147483677"/>
              <pc:sldLayoutMk cId="3830488452" sldId="2147483695"/>
              <ac:picMk id="25" creationId="{00000000-0000-0000-0000-000000000000}"/>
            </ac:picMkLst>
          </pc:picChg>
        </pc:sldLayoutChg>
        <pc:sldLayoutChg chg="delSp">
          <pc:chgData name="Surya Halder" userId="7ffb01c867ce8fbf" providerId="LiveId" clId="{7DDEB55F-2F47-4232-852E-AB298F50729D}" dt="2024-03-09T11:43:24.143" v="1663"/>
          <pc:sldLayoutMkLst>
            <pc:docMk/>
            <pc:sldMasterMk cId="1778143169" sldId="2147483677"/>
            <pc:sldLayoutMk cId="895019889" sldId="2147483696"/>
          </pc:sldLayoutMkLst>
          <pc:picChg chg="del">
            <ac:chgData name="Surya Halder" userId="7ffb01c867ce8fbf" providerId="LiveId" clId="{7DDEB55F-2F47-4232-852E-AB298F50729D}" dt="2024-03-09T11:43:24.143" v="1663"/>
            <ac:picMkLst>
              <pc:docMk/>
              <pc:sldMasterMk cId="1778143169" sldId="2147483677"/>
              <pc:sldLayoutMk cId="895019889" sldId="2147483696"/>
              <ac:picMk id="117" creationId="{00000000-0000-0000-0000-000000000000}"/>
            </ac:picMkLst>
          </pc:picChg>
          <pc:picChg chg="del">
            <ac:chgData name="Surya Halder" userId="7ffb01c867ce8fbf" providerId="LiveId" clId="{7DDEB55F-2F47-4232-852E-AB298F50729D}" dt="2024-03-09T11:43:24.143" v="1663"/>
            <ac:picMkLst>
              <pc:docMk/>
              <pc:sldMasterMk cId="1778143169" sldId="2147483677"/>
              <pc:sldLayoutMk cId="895019889" sldId="2147483696"/>
              <ac:picMk id="118" creationId="{00000000-0000-0000-0000-000000000000}"/>
            </ac:picMkLst>
          </pc:picChg>
        </pc:sldLayoutChg>
        <pc:sldLayoutChg chg="delSp">
          <pc:chgData name="Surya Halder" userId="7ffb01c867ce8fbf" providerId="LiveId" clId="{7DDEB55F-2F47-4232-852E-AB298F50729D}" dt="2024-03-09T11:43:24.143" v="1663"/>
          <pc:sldLayoutMkLst>
            <pc:docMk/>
            <pc:sldMasterMk cId="1778143169" sldId="2147483677"/>
            <pc:sldLayoutMk cId="1647856399" sldId="2147483697"/>
          </pc:sldLayoutMkLst>
          <pc:picChg chg="del">
            <ac:chgData name="Surya Halder" userId="7ffb01c867ce8fbf" providerId="LiveId" clId="{7DDEB55F-2F47-4232-852E-AB298F50729D}" dt="2024-03-09T11:43:24.143" v="1663"/>
            <ac:picMkLst>
              <pc:docMk/>
              <pc:sldMasterMk cId="1778143169" sldId="2147483677"/>
              <pc:sldLayoutMk cId="1647856399" sldId="2147483697"/>
              <ac:picMk id="135" creationId="{00000000-0000-0000-0000-000000000000}"/>
            </ac:picMkLst>
          </pc:picChg>
          <pc:picChg chg="del">
            <ac:chgData name="Surya Halder" userId="7ffb01c867ce8fbf" providerId="LiveId" clId="{7DDEB55F-2F47-4232-852E-AB298F50729D}" dt="2024-03-09T11:43:24.143" v="1663"/>
            <ac:picMkLst>
              <pc:docMk/>
              <pc:sldMasterMk cId="1778143169" sldId="2147483677"/>
              <pc:sldLayoutMk cId="1647856399" sldId="2147483697"/>
              <ac:picMk id="136" creationId="{00000000-0000-0000-0000-000000000000}"/>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6888A-7030-4BDC-BB41-94918A9D0F6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E58B375-FA39-475D-8884-D1B1A1C8C31E}">
      <dgm:prSet custT="1"/>
      <dgm:spPr/>
      <dgm:t>
        <a:bodyPr/>
        <a:lstStyle/>
        <a:p>
          <a:pPr>
            <a:lnSpc>
              <a:spcPct val="100000"/>
            </a:lnSpc>
          </a:pPr>
          <a:r>
            <a:rPr lang="en-US" sz="1200" b="1" dirty="0"/>
            <a:t>It is a way of storing and sharing data across a network of computers that are synchronized and secured by cryptography. </a:t>
          </a:r>
        </a:p>
      </dgm:t>
    </dgm:pt>
    <dgm:pt modelId="{FAB2833F-CB1C-4B4B-8277-9E5A4F578704}" type="parTrans" cxnId="{CBBF98F2-87F1-4CAC-B281-0B9C11370D21}">
      <dgm:prSet/>
      <dgm:spPr/>
      <dgm:t>
        <a:bodyPr/>
        <a:lstStyle/>
        <a:p>
          <a:endParaRPr lang="en-US"/>
        </a:p>
      </dgm:t>
    </dgm:pt>
    <dgm:pt modelId="{A9B29107-C676-4F20-86CB-0EAB319586A0}" type="sibTrans" cxnId="{CBBF98F2-87F1-4CAC-B281-0B9C11370D21}">
      <dgm:prSet/>
      <dgm:spPr/>
      <dgm:t>
        <a:bodyPr/>
        <a:lstStyle/>
        <a:p>
          <a:endParaRPr lang="en-US"/>
        </a:p>
      </dgm:t>
    </dgm:pt>
    <dgm:pt modelId="{FB641280-2E1B-4FC4-9ADE-FAF61A729DA3}">
      <dgm:prSet custT="1"/>
      <dgm:spPr/>
      <dgm:t>
        <a:bodyPr/>
        <a:lstStyle/>
        <a:p>
          <a:pPr>
            <a:lnSpc>
              <a:spcPct val="100000"/>
            </a:lnSpc>
          </a:pPr>
          <a:r>
            <a:rPr lang="en-US" sz="1400" b="1" dirty="0"/>
            <a:t>Blockchain can be used to record transactions, track assets and build trust among different parties.</a:t>
          </a:r>
        </a:p>
      </dgm:t>
    </dgm:pt>
    <dgm:pt modelId="{6D0ED73E-4E7A-41F5-A766-1691CFBBDFB8}" type="parTrans" cxnId="{44903E0E-E68A-4606-9D52-13ED03FB72BE}">
      <dgm:prSet/>
      <dgm:spPr/>
      <dgm:t>
        <a:bodyPr/>
        <a:lstStyle/>
        <a:p>
          <a:endParaRPr lang="en-US"/>
        </a:p>
      </dgm:t>
    </dgm:pt>
    <dgm:pt modelId="{6501E84C-11F7-41C2-AFCC-A28DCFD81B14}" type="sibTrans" cxnId="{44903E0E-E68A-4606-9D52-13ED03FB72BE}">
      <dgm:prSet/>
      <dgm:spPr/>
      <dgm:t>
        <a:bodyPr/>
        <a:lstStyle/>
        <a:p>
          <a:endParaRPr lang="en-US"/>
        </a:p>
      </dgm:t>
    </dgm:pt>
    <dgm:pt modelId="{83406557-D59A-4A70-832D-A1AFCDB77D20}" type="pres">
      <dgm:prSet presAssocID="{D606888A-7030-4BDC-BB41-94918A9D0F64}" presName="root" presStyleCnt="0">
        <dgm:presLayoutVars>
          <dgm:dir/>
          <dgm:resizeHandles val="exact"/>
        </dgm:presLayoutVars>
      </dgm:prSet>
      <dgm:spPr/>
    </dgm:pt>
    <dgm:pt modelId="{B3F4508E-21A7-4BC0-B337-48786D7EEEB8}" type="pres">
      <dgm:prSet presAssocID="{0E58B375-FA39-475D-8884-D1B1A1C8C31E}" presName="compNode" presStyleCnt="0"/>
      <dgm:spPr/>
    </dgm:pt>
    <dgm:pt modelId="{C2FF53E6-4A38-4599-AFAA-AFC73FDDD11D}" type="pres">
      <dgm:prSet presAssocID="{0E58B375-FA39-475D-8884-D1B1A1C8C3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2AE94C5A-1DE2-43F4-8E32-42131C1F69B2}" type="pres">
      <dgm:prSet presAssocID="{0E58B375-FA39-475D-8884-D1B1A1C8C31E}" presName="spaceRect" presStyleCnt="0"/>
      <dgm:spPr/>
    </dgm:pt>
    <dgm:pt modelId="{01579320-4248-4B79-81E3-C1316DBE6B45}" type="pres">
      <dgm:prSet presAssocID="{0E58B375-FA39-475D-8884-D1B1A1C8C31E}" presName="textRect" presStyleLbl="revTx" presStyleIdx="0" presStyleCnt="2">
        <dgm:presLayoutVars>
          <dgm:chMax val="1"/>
          <dgm:chPref val="1"/>
        </dgm:presLayoutVars>
      </dgm:prSet>
      <dgm:spPr/>
    </dgm:pt>
    <dgm:pt modelId="{61C6AC23-43B2-4736-946C-32D9ED8B32CD}" type="pres">
      <dgm:prSet presAssocID="{A9B29107-C676-4F20-86CB-0EAB319586A0}" presName="sibTrans" presStyleCnt="0"/>
      <dgm:spPr/>
    </dgm:pt>
    <dgm:pt modelId="{E373499E-AF7D-4E3F-9930-C33E03E61743}" type="pres">
      <dgm:prSet presAssocID="{FB641280-2E1B-4FC4-9ADE-FAF61A729DA3}" presName="compNode" presStyleCnt="0"/>
      <dgm:spPr/>
    </dgm:pt>
    <dgm:pt modelId="{0EC30175-F4CC-4EB9-8C96-2E46F0E2C017}" type="pres">
      <dgm:prSet presAssocID="{FB641280-2E1B-4FC4-9ADE-FAF61A729DA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fe"/>
        </a:ext>
      </dgm:extLst>
    </dgm:pt>
    <dgm:pt modelId="{B7A0D38B-4A70-4B3F-83E7-1261D33AA090}" type="pres">
      <dgm:prSet presAssocID="{FB641280-2E1B-4FC4-9ADE-FAF61A729DA3}" presName="spaceRect" presStyleCnt="0"/>
      <dgm:spPr/>
    </dgm:pt>
    <dgm:pt modelId="{6235090D-0313-4D6B-8727-5B3A129BDB50}" type="pres">
      <dgm:prSet presAssocID="{FB641280-2E1B-4FC4-9ADE-FAF61A729DA3}" presName="textRect" presStyleLbl="revTx" presStyleIdx="1" presStyleCnt="2" custScaleX="119983" custScaleY="145728">
        <dgm:presLayoutVars>
          <dgm:chMax val="1"/>
          <dgm:chPref val="1"/>
        </dgm:presLayoutVars>
      </dgm:prSet>
      <dgm:spPr/>
    </dgm:pt>
  </dgm:ptLst>
  <dgm:cxnLst>
    <dgm:cxn modelId="{44903E0E-E68A-4606-9D52-13ED03FB72BE}" srcId="{D606888A-7030-4BDC-BB41-94918A9D0F64}" destId="{FB641280-2E1B-4FC4-9ADE-FAF61A729DA3}" srcOrd="1" destOrd="0" parTransId="{6D0ED73E-4E7A-41F5-A766-1691CFBBDFB8}" sibTransId="{6501E84C-11F7-41C2-AFCC-A28DCFD81B14}"/>
    <dgm:cxn modelId="{A2375211-4C46-4A3F-BEFA-B431BFAA103D}" type="presOf" srcId="{0E58B375-FA39-475D-8884-D1B1A1C8C31E}" destId="{01579320-4248-4B79-81E3-C1316DBE6B45}" srcOrd="0" destOrd="0" presId="urn:microsoft.com/office/officeart/2018/2/layout/IconLabelList"/>
    <dgm:cxn modelId="{E0A39B4B-AFFD-41DB-8BF4-6637F958B3BC}" type="presOf" srcId="{FB641280-2E1B-4FC4-9ADE-FAF61A729DA3}" destId="{6235090D-0313-4D6B-8727-5B3A129BDB50}" srcOrd="0" destOrd="0" presId="urn:microsoft.com/office/officeart/2018/2/layout/IconLabelList"/>
    <dgm:cxn modelId="{E2895191-9B41-45E4-8A4D-B00F0A220E8B}" type="presOf" srcId="{D606888A-7030-4BDC-BB41-94918A9D0F64}" destId="{83406557-D59A-4A70-832D-A1AFCDB77D20}" srcOrd="0" destOrd="0" presId="urn:microsoft.com/office/officeart/2018/2/layout/IconLabelList"/>
    <dgm:cxn modelId="{CBBF98F2-87F1-4CAC-B281-0B9C11370D21}" srcId="{D606888A-7030-4BDC-BB41-94918A9D0F64}" destId="{0E58B375-FA39-475D-8884-D1B1A1C8C31E}" srcOrd="0" destOrd="0" parTransId="{FAB2833F-CB1C-4B4B-8277-9E5A4F578704}" sibTransId="{A9B29107-C676-4F20-86CB-0EAB319586A0}"/>
    <dgm:cxn modelId="{2E14940D-E18A-4149-9E3D-7D389DEBBEA8}" type="presParOf" srcId="{83406557-D59A-4A70-832D-A1AFCDB77D20}" destId="{B3F4508E-21A7-4BC0-B337-48786D7EEEB8}" srcOrd="0" destOrd="0" presId="urn:microsoft.com/office/officeart/2018/2/layout/IconLabelList"/>
    <dgm:cxn modelId="{320AA163-36B3-4067-A990-25D48D88003E}" type="presParOf" srcId="{B3F4508E-21A7-4BC0-B337-48786D7EEEB8}" destId="{C2FF53E6-4A38-4599-AFAA-AFC73FDDD11D}" srcOrd="0" destOrd="0" presId="urn:microsoft.com/office/officeart/2018/2/layout/IconLabelList"/>
    <dgm:cxn modelId="{0AF15353-057B-46ED-B51C-92394FB3516A}" type="presParOf" srcId="{B3F4508E-21A7-4BC0-B337-48786D7EEEB8}" destId="{2AE94C5A-1DE2-43F4-8E32-42131C1F69B2}" srcOrd="1" destOrd="0" presId="urn:microsoft.com/office/officeart/2018/2/layout/IconLabelList"/>
    <dgm:cxn modelId="{B7E91FFC-88F6-4C77-B99C-BC414FE0EDDD}" type="presParOf" srcId="{B3F4508E-21A7-4BC0-B337-48786D7EEEB8}" destId="{01579320-4248-4B79-81E3-C1316DBE6B45}" srcOrd="2" destOrd="0" presId="urn:microsoft.com/office/officeart/2018/2/layout/IconLabelList"/>
    <dgm:cxn modelId="{F03B5FB1-55C6-4D67-AB73-0549DBE6DAF9}" type="presParOf" srcId="{83406557-D59A-4A70-832D-A1AFCDB77D20}" destId="{61C6AC23-43B2-4736-946C-32D9ED8B32CD}" srcOrd="1" destOrd="0" presId="urn:microsoft.com/office/officeart/2018/2/layout/IconLabelList"/>
    <dgm:cxn modelId="{935D8B5B-3DA4-4772-A6D8-9CC5B040699F}" type="presParOf" srcId="{83406557-D59A-4A70-832D-A1AFCDB77D20}" destId="{E373499E-AF7D-4E3F-9930-C33E03E61743}" srcOrd="2" destOrd="0" presId="urn:microsoft.com/office/officeart/2018/2/layout/IconLabelList"/>
    <dgm:cxn modelId="{8505BA70-0C6A-427A-848E-5DEB7A7991BD}" type="presParOf" srcId="{E373499E-AF7D-4E3F-9930-C33E03E61743}" destId="{0EC30175-F4CC-4EB9-8C96-2E46F0E2C017}" srcOrd="0" destOrd="0" presId="urn:microsoft.com/office/officeart/2018/2/layout/IconLabelList"/>
    <dgm:cxn modelId="{F4301197-2BD3-493D-AE2D-D201D05101C2}" type="presParOf" srcId="{E373499E-AF7D-4E3F-9930-C33E03E61743}" destId="{B7A0D38B-4A70-4B3F-83E7-1261D33AA090}" srcOrd="1" destOrd="0" presId="urn:microsoft.com/office/officeart/2018/2/layout/IconLabelList"/>
    <dgm:cxn modelId="{D491F60E-D20C-4EDA-97A1-F5437DE6AE57}" type="presParOf" srcId="{E373499E-AF7D-4E3F-9930-C33E03E61743}" destId="{6235090D-0313-4D6B-8727-5B3A129BDB5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F53E6-4A38-4599-AFAA-AFC73FDDD11D}">
      <dsp:nvSpPr>
        <dsp:cNvPr id="0" name=""/>
        <dsp:cNvSpPr/>
      </dsp:nvSpPr>
      <dsp:spPr>
        <a:xfrm>
          <a:off x="2030035" y="16526"/>
          <a:ext cx="1270687" cy="127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79320-4248-4B79-81E3-C1316DBE6B45}">
      <dsp:nvSpPr>
        <dsp:cNvPr id="0" name=""/>
        <dsp:cNvSpPr/>
      </dsp:nvSpPr>
      <dsp:spPr>
        <a:xfrm>
          <a:off x="1253503" y="1652496"/>
          <a:ext cx="2823750" cy="799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t>It is a way of storing and sharing data across a network of computers that are synchronized and secured by cryptography. </a:t>
          </a:r>
        </a:p>
      </dsp:txBody>
      <dsp:txXfrm>
        <a:off x="1253503" y="1652496"/>
        <a:ext cx="2823750" cy="799045"/>
      </dsp:txXfrm>
    </dsp:sp>
    <dsp:sp modelId="{0EC30175-F4CC-4EB9-8C96-2E46F0E2C017}">
      <dsp:nvSpPr>
        <dsp:cNvPr id="0" name=""/>
        <dsp:cNvSpPr/>
      </dsp:nvSpPr>
      <dsp:spPr>
        <a:xfrm>
          <a:off x="2030035" y="3157480"/>
          <a:ext cx="1270687" cy="127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5090D-0313-4D6B-8727-5B3A129BDB50}">
      <dsp:nvSpPr>
        <dsp:cNvPr id="0" name=""/>
        <dsp:cNvSpPr/>
      </dsp:nvSpPr>
      <dsp:spPr>
        <a:xfrm>
          <a:off x="971369" y="4705147"/>
          <a:ext cx="3388019" cy="123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Blockchain can be used to record transactions, track assets and build trust among different parties.</a:t>
          </a:r>
        </a:p>
      </dsp:txBody>
      <dsp:txXfrm>
        <a:off x="971369" y="4705147"/>
        <a:ext cx="3388019" cy="123165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33849-B65D-4BDC-A599-1150348AAC3C}" type="datetimeFigureOut">
              <a:rPr lang="en-IN" smtClean="0"/>
              <a:t>09-03-2024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454CD-A7F2-4945-80DB-38E2DABAA991}" type="slidenum">
              <a:rPr lang="en-IN" smtClean="0"/>
              <a:t>‹#›</a:t>
            </a:fld>
            <a:endParaRPr lang="en-IN"/>
          </a:p>
        </p:txBody>
      </p:sp>
    </p:spTree>
    <p:extLst>
      <p:ext uri="{BB962C8B-B14F-4D97-AF65-F5344CB8AC3E}">
        <p14:creationId xmlns:p14="http://schemas.microsoft.com/office/powerpoint/2010/main" val="3915960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a39e48574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a39e4857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49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378162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387069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2467970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8516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4221426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4154776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2604420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210819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346940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6" name="Google Shape;26;p4"/>
          <p:cNvSpPr txBox="1">
            <a:spLocks noGrp="1"/>
          </p:cNvSpPr>
          <p:nvPr>
            <p:ph type="ctrTitle"/>
          </p:nvPr>
        </p:nvSpPr>
        <p:spPr>
          <a:xfrm flipH="1">
            <a:off x="669600" y="593367"/>
            <a:ext cx="10912800" cy="89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27" name="Google Shape;27;p4"/>
          <p:cNvSpPr txBox="1">
            <a:spLocks noGrp="1"/>
          </p:cNvSpPr>
          <p:nvPr>
            <p:ph type="subTitle" idx="1"/>
          </p:nvPr>
        </p:nvSpPr>
        <p:spPr>
          <a:xfrm>
            <a:off x="1673800" y="1939500"/>
            <a:ext cx="8844400" cy="43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600"/>
            </a:lvl1pPr>
            <a:lvl2pPr lvl="1" rtl="0">
              <a:lnSpc>
                <a:spcPct val="100000"/>
              </a:lnSpc>
              <a:spcBef>
                <a:spcPts val="0"/>
              </a:spcBef>
              <a:spcAft>
                <a:spcPts val="0"/>
              </a:spcAft>
              <a:buSzPts val="1200"/>
              <a:buAutoNum type="alphaLcPeriod"/>
              <a:defRPr sz="1600"/>
            </a:lvl2pPr>
            <a:lvl3pPr lvl="2" rtl="0">
              <a:lnSpc>
                <a:spcPct val="100000"/>
              </a:lnSpc>
              <a:spcBef>
                <a:spcPts val="0"/>
              </a:spcBef>
              <a:spcAft>
                <a:spcPts val="0"/>
              </a:spcAft>
              <a:buSzPts val="1200"/>
              <a:buAutoNum type="romanLcPeriod"/>
              <a:defRPr sz="1600"/>
            </a:lvl3pPr>
            <a:lvl4pPr lvl="3" rtl="0">
              <a:lnSpc>
                <a:spcPct val="100000"/>
              </a:lnSpc>
              <a:spcBef>
                <a:spcPts val="0"/>
              </a:spcBef>
              <a:spcAft>
                <a:spcPts val="0"/>
              </a:spcAft>
              <a:buSzPts val="1200"/>
              <a:buAutoNum type="arabicPeriod"/>
              <a:defRPr sz="1600"/>
            </a:lvl4pPr>
            <a:lvl5pPr lvl="4" rtl="0">
              <a:lnSpc>
                <a:spcPct val="100000"/>
              </a:lnSpc>
              <a:spcBef>
                <a:spcPts val="0"/>
              </a:spcBef>
              <a:spcAft>
                <a:spcPts val="0"/>
              </a:spcAft>
              <a:buSzPts val="1200"/>
              <a:buAutoNum type="alphaLcPeriod"/>
              <a:defRPr sz="1600"/>
            </a:lvl5pPr>
            <a:lvl6pPr lvl="5" rtl="0">
              <a:lnSpc>
                <a:spcPct val="100000"/>
              </a:lnSpc>
              <a:spcBef>
                <a:spcPts val="0"/>
              </a:spcBef>
              <a:spcAft>
                <a:spcPts val="0"/>
              </a:spcAft>
              <a:buSzPts val="1200"/>
              <a:buAutoNum type="romanLcPeriod"/>
              <a:defRPr sz="1600"/>
            </a:lvl6pPr>
            <a:lvl7pPr lvl="6" rtl="0">
              <a:lnSpc>
                <a:spcPct val="100000"/>
              </a:lnSpc>
              <a:spcBef>
                <a:spcPts val="0"/>
              </a:spcBef>
              <a:spcAft>
                <a:spcPts val="0"/>
              </a:spcAft>
              <a:buSzPts val="1200"/>
              <a:buAutoNum type="arabicPeriod"/>
              <a:defRPr sz="1600"/>
            </a:lvl7pPr>
            <a:lvl8pPr lvl="7" rtl="0">
              <a:lnSpc>
                <a:spcPct val="100000"/>
              </a:lnSpc>
              <a:spcBef>
                <a:spcPts val="0"/>
              </a:spcBef>
              <a:spcAft>
                <a:spcPts val="0"/>
              </a:spcAft>
              <a:buSzPts val="1200"/>
              <a:buAutoNum type="alphaLcPeriod"/>
              <a:defRPr sz="1600"/>
            </a:lvl8pPr>
            <a:lvl9pPr lvl="8" rtl="0">
              <a:lnSpc>
                <a:spcPct val="100000"/>
              </a:lnSpc>
              <a:spcBef>
                <a:spcPts val="0"/>
              </a:spcBef>
              <a:spcAft>
                <a:spcPts val="0"/>
              </a:spcAft>
              <a:buSzPts val="1200"/>
              <a:buAutoNum type="romanLcPeriod"/>
              <a:defRPr sz="1600"/>
            </a:lvl9pPr>
          </a:lstStyle>
          <a:p>
            <a:endParaRPr/>
          </a:p>
        </p:txBody>
      </p:sp>
    </p:spTree>
    <p:extLst>
      <p:ext uri="{BB962C8B-B14F-4D97-AF65-F5344CB8AC3E}">
        <p14:creationId xmlns:p14="http://schemas.microsoft.com/office/powerpoint/2010/main" val="383048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3630607" y="4438933"/>
            <a:ext cx="49308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2133"/>
            </a:lvl1pPr>
            <a:lvl2pPr lvl="1" algn="ctr" rtl="0">
              <a:lnSpc>
                <a:spcPct val="100000"/>
              </a:lnSpc>
              <a:spcBef>
                <a:spcPts val="0"/>
              </a:spcBef>
              <a:spcAft>
                <a:spcPts val="0"/>
              </a:spcAft>
              <a:buClr>
                <a:schemeClr val="dk1"/>
              </a:buClr>
              <a:buSzPts val="1400"/>
              <a:buFont typeface="Arial"/>
              <a:buChar char="-"/>
              <a:defRPr sz="1333"/>
            </a:lvl2pPr>
            <a:lvl3pPr lvl="2" algn="ctr" rtl="0">
              <a:lnSpc>
                <a:spcPct val="100000"/>
              </a:lnSpc>
              <a:spcBef>
                <a:spcPts val="0"/>
              </a:spcBef>
              <a:spcAft>
                <a:spcPts val="0"/>
              </a:spcAft>
              <a:buClr>
                <a:schemeClr val="dk1"/>
              </a:buClr>
              <a:buSzPts val="1400"/>
              <a:buFont typeface="Arial"/>
              <a:buChar char="-"/>
              <a:defRPr sz="1333"/>
            </a:lvl3pPr>
            <a:lvl4pPr lvl="3" algn="ctr" rtl="0">
              <a:lnSpc>
                <a:spcPct val="100000"/>
              </a:lnSpc>
              <a:spcBef>
                <a:spcPts val="0"/>
              </a:spcBef>
              <a:spcAft>
                <a:spcPts val="0"/>
              </a:spcAft>
              <a:buClr>
                <a:schemeClr val="dk1"/>
              </a:buClr>
              <a:buSzPts val="1400"/>
              <a:buFont typeface="Arial"/>
              <a:buChar char="-"/>
              <a:defRPr sz="1333"/>
            </a:lvl4pPr>
            <a:lvl5pPr lvl="4" algn="ctr" rtl="0">
              <a:lnSpc>
                <a:spcPct val="100000"/>
              </a:lnSpc>
              <a:spcBef>
                <a:spcPts val="0"/>
              </a:spcBef>
              <a:spcAft>
                <a:spcPts val="0"/>
              </a:spcAft>
              <a:buClr>
                <a:schemeClr val="dk1"/>
              </a:buClr>
              <a:buSzPts val="1400"/>
              <a:buFont typeface="Arial"/>
              <a:buChar char="-"/>
              <a:defRPr sz="1333"/>
            </a:lvl5pPr>
            <a:lvl6pPr lvl="5" algn="ctr" rtl="0">
              <a:lnSpc>
                <a:spcPct val="100000"/>
              </a:lnSpc>
              <a:spcBef>
                <a:spcPts val="0"/>
              </a:spcBef>
              <a:spcAft>
                <a:spcPts val="0"/>
              </a:spcAft>
              <a:buClr>
                <a:schemeClr val="dk1"/>
              </a:buClr>
              <a:buSzPts val="1400"/>
              <a:buFont typeface="Arial"/>
              <a:buChar char="-"/>
              <a:defRPr sz="1333"/>
            </a:lvl6pPr>
            <a:lvl7pPr lvl="6" algn="ctr" rtl="0">
              <a:lnSpc>
                <a:spcPct val="100000"/>
              </a:lnSpc>
              <a:spcBef>
                <a:spcPts val="0"/>
              </a:spcBef>
              <a:spcAft>
                <a:spcPts val="0"/>
              </a:spcAft>
              <a:buClr>
                <a:schemeClr val="dk1"/>
              </a:buClr>
              <a:buSzPts val="1400"/>
              <a:buFont typeface="Arial"/>
              <a:buChar char="-"/>
              <a:defRPr sz="1333"/>
            </a:lvl7pPr>
            <a:lvl8pPr lvl="7" algn="ctr" rtl="0">
              <a:lnSpc>
                <a:spcPct val="100000"/>
              </a:lnSpc>
              <a:spcBef>
                <a:spcPts val="0"/>
              </a:spcBef>
              <a:spcAft>
                <a:spcPts val="0"/>
              </a:spcAft>
              <a:buClr>
                <a:schemeClr val="dk1"/>
              </a:buClr>
              <a:buSzPts val="1400"/>
              <a:buFont typeface="Arial"/>
              <a:buChar char="-"/>
              <a:defRPr sz="1333"/>
            </a:lvl8pPr>
            <a:lvl9pPr lvl="8" algn="ctr" rtl="0">
              <a:lnSpc>
                <a:spcPct val="100000"/>
              </a:lnSpc>
              <a:spcBef>
                <a:spcPts val="0"/>
              </a:spcBef>
              <a:spcAft>
                <a:spcPts val="0"/>
              </a:spcAft>
              <a:buClr>
                <a:schemeClr val="dk1"/>
              </a:buClr>
              <a:buSzPts val="1400"/>
              <a:buFont typeface="Arial"/>
              <a:buChar char="-"/>
              <a:defRPr sz="1333"/>
            </a:lvl9pPr>
          </a:lstStyle>
          <a:p>
            <a:endParaRPr/>
          </a:p>
        </p:txBody>
      </p:sp>
      <p:sp>
        <p:nvSpPr>
          <p:cNvPr id="116" name="Google Shape;116;p15"/>
          <p:cNvSpPr txBox="1">
            <a:spLocks noGrp="1"/>
          </p:cNvSpPr>
          <p:nvPr>
            <p:ph type="ctrTitle"/>
          </p:nvPr>
        </p:nvSpPr>
        <p:spPr>
          <a:xfrm>
            <a:off x="2280200" y="1770833"/>
            <a:ext cx="7631600" cy="2486000"/>
          </a:xfrm>
          <a:prstGeom prst="rect">
            <a:avLst/>
          </a:prstGeom>
        </p:spPr>
        <p:txBody>
          <a:bodyPr spcFirstLastPara="1" wrap="square" lIns="91425" tIns="91425" rIns="91425" bIns="91425" anchor="ctr" anchorCtr="0">
            <a:noAutofit/>
          </a:bodyPr>
          <a:lstStyle>
            <a:lvl1pPr lvl="0" algn="ctr" rtl="0">
              <a:spcBef>
                <a:spcPts val="4533"/>
              </a:spcBef>
              <a:spcAft>
                <a:spcPts val="0"/>
              </a:spcAft>
              <a:buSzPts val="3600"/>
              <a:buNone/>
              <a:defRPr sz="32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89501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1311945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4191067" y="2571800"/>
            <a:ext cx="3810000" cy="6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867"/>
            </a:lvl1pPr>
            <a:lvl2pPr lvl="1" rtl="0">
              <a:lnSpc>
                <a:spcPct val="100000"/>
              </a:lnSpc>
              <a:spcBef>
                <a:spcPts val="0"/>
              </a:spcBef>
              <a:spcAft>
                <a:spcPts val="0"/>
              </a:spcAft>
              <a:buSzPts val="1200"/>
              <a:buNone/>
              <a:defRPr sz="1600"/>
            </a:lvl2pPr>
            <a:lvl3pPr lvl="2" rtl="0">
              <a:lnSpc>
                <a:spcPct val="100000"/>
              </a:lnSpc>
              <a:spcBef>
                <a:spcPts val="0"/>
              </a:spcBef>
              <a:spcAft>
                <a:spcPts val="0"/>
              </a:spcAft>
              <a:buSzPts val="1200"/>
              <a:buNone/>
              <a:defRPr sz="1600"/>
            </a:lvl3pPr>
            <a:lvl4pPr lvl="3" rtl="0">
              <a:lnSpc>
                <a:spcPct val="100000"/>
              </a:lnSpc>
              <a:spcBef>
                <a:spcPts val="0"/>
              </a:spcBef>
              <a:spcAft>
                <a:spcPts val="0"/>
              </a:spcAft>
              <a:buSzPts val="1200"/>
              <a:buNone/>
              <a:defRPr sz="1600"/>
            </a:lvl4pPr>
            <a:lvl5pPr lvl="4" rtl="0">
              <a:lnSpc>
                <a:spcPct val="100000"/>
              </a:lnSpc>
              <a:spcBef>
                <a:spcPts val="0"/>
              </a:spcBef>
              <a:spcAft>
                <a:spcPts val="0"/>
              </a:spcAft>
              <a:buSzPts val="1200"/>
              <a:buNone/>
              <a:defRPr sz="1600"/>
            </a:lvl5pPr>
            <a:lvl6pPr lvl="5" rtl="0">
              <a:lnSpc>
                <a:spcPct val="100000"/>
              </a:lnSpc>
              <a:spcBef>
                <a:spcPts val="0"/>
              </a:spcBef>
              <a:spcAft>
                <a:spcPts val="0"/>
              </a:spcAft>
              <a:buSzPts val="1200"/>
              <a:buNone/>
              <a:defRPr sz="1600"/>
            </a:lvl6pPr>
            <a:lvl7pPr lvl="6" rtl="0">
              <a:lnSpc>
                <a:spcPct val="100000"/>
              </a:lnSpc>
              <a:spcBef>
                <a:spcPts val="0"/>
              </a:spcBef>
              <a:spcAft>
                <a:spcPts val="0"/>
              </a:spcAft>
              <a:buSzPts val="1200"/>
              <a:buNone/>
              <a:defRPr sz="1600"/>
            </a:lvl7pPr>
            <a:lvl8pPr lvl="7" rtl="0">
              <a:lnSpc>
                <a:spcPct val="100000"/>
              </a:lnSpc>
              <a:spcBef>
                <a:spcPts val="0"/>
              </a:spcBef>
              <a:spcAft>
                <a:spcPts val="0"/>
              </a:spcAft>
              <a:buSzPts val="1200"/>
              <a:buNone/>
              <a:defRPr sz="1600"/>
            </a:lvl8pPr>
            <a:lvl9pPr lvl="8" rtl="0">
              <a:lnSpc>
                <a:spcPct val="100000"/>
              </a:lnSpc>
              <a:spcBef>
                <a:spcPts val="0"/>
              </a:spcBef>
              <a:spcAft>
                <a:spcPts val="0"/>
              </a:spcAft>
              <a:buSzPts val="1200"/>
              <a:buNone/>
              <a:defRPr sz="1600"/>
            </a:lvl9pPr>
          </a:lstStyle>
          <a:p>
            <a:endParaRPr/>
          </a:p>
        </p:txBody>
      </p:sp>
      <p:sp>
        <p:nvSpPr>
          <p:cNvPr id="134" name="Google Shape;134;p18"/>
          <p:cNvSpPr txBox="1">
            <a:spLocks noGrp="1"/>
          </p:cNvSpPr>
          <p:nvPr>
            <p:ph type="ctrTitle"/>
          </p:nvPr>
        </p:nvSpPr>
        <p:spPr>
          <a:xfrm flipH="1">
            <a:off x="3834667" y="946200"/>
            <a:ext cx="4522800" cy="111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120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64785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369246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2037918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4067228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421854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1812872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56379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dirty="0"/>
          </a:p>
        </p:txBody>
      </p:sp>
    </p:spTree>
    <p:extLst>
      <p:ext uri="{BB962C8B-B14F-4D97-AF65-F5344CB8AC3E}">
        <p14:creationId xmlns:p14="http://schemas.microsoft.com/office/powerpoint/2010/main" val="249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41B595-366B-43E2-A22E-EA6A78C03F06}" type="datetimeFigureOut">
              <a:rPr lang="en-US" smtClean="0"/>
              <a:t>3/9/2024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BA915EE-10CB-4CF1-8569-6154455DA573}" type="slidenum">
              <a:rPr lang="en-US" smtClean="0"/>
              <a:t>‹#›</a:t>
            </a:fld>
            <a:endParaRPr lang="en-US" dirty="0"/>
          </a:p>
        </p:txBody>
      </p:sp>
    </p:spTree>
    <p:extLst>
      <p:ext uri="{BB962C8B-B14F-4D97-AF65-F5344CB8AC3E}">
        <p14:creationId xmlns:p14="http://schemas.microsoft.com/office/powerpoint/2010/main" val="1778143169"/>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Metal Sword and shield">
            <a:extLst>
              <a:ext uri="{FF2B5EF4-FFF2-40B4-BE49-F238E27FC236}">
                <a16:creationId xmlns:a16="http://schemas.microsoft.com/office/drawing/2014/main" id="{F1DCEACA-6A37-E9B2-71C3-EDC4DF74A8CB}"/>
              </a:ext>
            </a:extLst>
          </p:cNvPr>
          <p:cNvPicPr>
            <a:picLocks noChangeAspect="1"/>
          </p:cNvPicPr>
          <p:nvPr/>
        </p:nvPicPr>
        <p:blipFill rotWithShape="1">
          <a:blip r:embed="rId2"/>
          <a:srcRect t="13442" b="1971"/>
          <a:stretch/>
        </p:blipFill>
        <p:spPr>
          <a:xfrm>
            <a:off x="-1" y="10"/>
            <a:ext cx="12192000" cy="6857990"/>
          </a:xfrm>
          <a:prstGeom prst="rect">
            <a:avLst/>
          </a:prstGeom>
        </p:spPr>
      </p:pic>
      <p:sp>
        <p:nvSpPr>
          <p:cNvPr id="2" name="Title 1">
            <a:extLst>
              <a:ext uri="{FF2B5EF4-FFF2-40B4-BE49-F238E27FC236}">
                <a16:creationId xmlns:a16="http://schemas.microsoft.com/office/drawing/2014/main" id="{3CB69147-B3E6-C1ED-6B54-7B82485FDCA8}"/>
              </a:ext>
            </a:extLst>
          </p:cNvPr>
          <p:cNvSpPr>
            <a:spLocks noGrp="1"/>
          </p:cNvSpPr>
          <p:nvPr>
            <p:ph type="ctrTitle"/>
          </p:nvPr>
        </p:nvSpPr>
        <p:spPr>
          <a:xfrm>
            <a:off x="469810" y="257175"/>
            <a:ext cx="5448300" cy="2280444"/>
          </a:xfrm>
        </p:spPr>
        <p:txBody>
          <a:bodyPr vert="horz" lIns="91440" tIns="45720" rIns="91440" bIns="45720" rtlCol="0">
            <a:normAutofit/>
          </a:bodyPr>
          <a:lstStyle/>
          <a:p>
            <a:r>
              <a:rPr lang="en-US" sz="4000" kern="1200" cap="all" spc="300" baseline="0" dirty="0">
                <a:highlight>
                  <a:srgbClr val="000000"/>
                </a:highlight>
                <a:latin typeface="+mj-lt"/>
                <a:ea typeface="+mj-ea"/>
                <a:cs typeface="+mj-cs"/>
              </a:rPr>
              <a:t>ISTE Hackathon</a:t>
            </a:r>
            <a:br>
              <a:rPr lang="en-US" sz="4000" kern="1200" cap="all" spc="300" baseline="0" dirty="0">
                <a:highlight>
                  <a:srgbClr val="000000"/>
                </a:highlight>
                <a:latin typeface="+mj-lt"/>
                <a:ea typeface="+mj-ea"/>
                <a:cs typeface="+mj-cs"/>
              </a:rPr>
            </a:br>
            <a:br>
              <a:rPr lang="en-US" sz="4000" kern="1200" cap="all" spc="300" baseline="0" dirty="0">
                <a:highlight>
                  <a:srgbClr val="000000"/>
                </a:highlight>
                <a:latin typeface="+mj-lt"/>
                <a:ea typeface="+mj-ea"/>
                <a:cs typeface="+mj-cs"/>
              </a:rPr>
            </a:br>
            <a:r>
              <a:rPr lang="en-US" sz="4000" kern="1200" cap="none" spc="300" baseline="0" dirty="0">
                <a:highlight>
                  <a:srgbClr val="000000"/>
                </a:highlight>
                <a:latin typeface="Abadi" panose="020F0502020204030204" pitchFamily="34" charset="0"/>
              </a:rPr>
              <a:t>Bit Pirates</a:t>
            </a:r>
            <a:endParaRPr lang="en-US" sz="4000" kern="1200" cap="all" spc="300" baseline="0" dirty="0">
              <a:highlight>
                <a:srgbClr val="000000"/>
              </a:highlight>
              <a:latin typeface="Abadi" panose="020F0502020204030204" pitchFamily="34" charset="0"/>
            </a:endParaRPr>
          </a:p>
        </p:txBody>
      </p:sp>
      <p:sp>
        <p:nvSpPr>
          <p:cNvPr id="3" name="Subtitle 2">
            <a:extLst>
              <a:ext uri="{FF2B5EF4-FFF2-40B4-BE49-F238E27FC236}">
                <a16:creationId xmlns:a16="http://schemas.microsoft.com/office/drawing/2014/main" id="{BDBEEF8D-D759-994A-ABDD-02B4031DD405}"/>
              </a:ext>
            </a:extLst>
          </p:cNvPr>
          <p:cNvSpPr>
            <a:spLocks noGrp="1"/>
          </p:cNvSpPr>
          <p:nvPr>
            <p:ph type="subTitle" idx="1"/>
          </p:nvPr>
        </p:nvSpPr>
        <p:spPr>
          <a:xfrm>
            <a:off x="469810" y="3429001"/>
            <a:ext cx="5626189" cy="2781300"/>
          </a:xfrm>
        </p:spPr>
        <p:txBody>
          <a:bodyPr vert="horz" lIns="91440" tIns="45720" rIns="91440" bIns="45720" rtlCol="0">
            <a:normAutofit/>
          </a:bodyPr>
          <a:lstStyle/>
          <a:p>
            <a:pPr marL="114300" indent="-342900">
              <a:lnSpc>
                <a:spcPct val="100000"/>
              </a:lnSpc>
              <a:buClr>
                <a:schemeClr val="bg1"/>
              </a:buClr>
              <a:buFont typeface="Wingdings" panose="05000000000000000000" pitchFamily="2" charset="2"/>
              <a:buChar char="v"/>
            </a:pPr>
            <a:r>
              <a:rPr lang="en-US" sz="2000" dirty="0">
                <a:solidFill>
                  <a:srgbClr val="FFFFFF"/>
                </a:solidFill>
              </a:rPr>
              <a:t>Abir Roy</a:t>
            </a:r>
          </a:p>
          <a:p>
            <a:pPr marL="114300" indent="-342900">
              <a:lnSpc>
                <a:spcPct val="100000"/>
              </a:lnSpc>
              <a:buClr>
                <a:schemeClr val="bg1"/>
              </a:buClr>
              <a:buFont typeface="Wingdings" panose="05000000000000000000" pitchFamily="2" charset="2"/>
              <a:buChar char="v"/>
            </a:pPr>
            <a:r>
              <a:rPr lang="en-US" sz="2000" dirty="0">
                <a:solidFill>
                  <a:srgbClr val="FFFFFF"/>
                </a:solidFill>
              </a:rPr>
              <a:t>Soubhik Ghosh</a:t>
            </a:r>
          </a:p>
          <a:p>
            <a:pPr marL="114300" indent="-342900">
              <a:lnSpc>
                <a:spcPct val="100000"/>
              </a:lnSpc>
              <a:buClr>
                <a:schemeClr val="bg1"/>
              </a:buClr>
              <a:buFont typeface="Wingdings" panose="05000000000000000000" pitchFamily="2" charset="2"/>
              <a:buChar char="v"/>
            </a:pPr>
            <a:r>
              <a:rPr lang="en-US" sz="2000" dirty="0">
                <a:solidFill>
                  <a:srgbClr val="FFFFFF"/>
                </a:solidFill>
              </a:rPr>
              <a:t>Surya Halder</a:t>
            </a:r>
          </a:p>
          <a:p>
            <a:pPr marL="114300" indent="-342900">
              <a:lnSpc>
                <a:spcPct val="100000"/>
              </a:lnSpc>
              <a:buClr>
                <a:schemeClr val="bg1"/>
              </a:buClr>
              <a:buFont typeface="Wingdings" panose="05000000000000000000" pitchFamily="2" charset="2"/>
              <a:buChar char="v"/>
            </a:pPr>
            <a:r>
              <a:rPr lang="en-US" sz="2000" dirty="0">
                <a:solidFill>
                  <a:srgbClr val="FFFFFF"/>
                </a:solidFill>
              </a:rPr>
              <a:t>Puranjay Joshi</a:t>
            </a:r>
          </a:p>
          <a:p>
            <a:pPr marL="114300" indent="-342900">
              <a:lnSpc>
                <a:spcPct val="100000"/>
              </a:lnSpc>
              <a:buClr>
                <a:schemeClr val="bg1"/>
              </a:buClr>
              <a:buFont typeface="Wingdings" panose="05000000000000000000" pitchFamily="2" charset="2"/>
              <a:buChar char="v"/>
            </a:pPr>
            <a:r>
              <a:rPr lang="en-US" sz="2000" dirty="0">
                <a:solidFill>
                  <a:srgbClr val="FFFFFF"/>
                </a:solidFill>
              </a:rPr>
              <a:t>Mohammad Irshad</a:t>
            </a:r>
            <a:endParaRPr lang="en-US" sz="900" dirty="0">
              <a:solidFill>
                <a:srgbClr val="FFFFFF"/>
              </a:solidFill>
            </a:endParaRPr>
          </a:p>
        </p:txBody>
      </p:sp>
    </p:spTree>
    <p:extLst>
      <p:ext uri="{BB962C8B-B14F-4D97-AF65-F5344CB8AC3E}">
        <p14:creationId xmlns:p14="http://schemas.microsoft.com/office/powerpoint/2010/main" val="762910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B981B-A6E9-7947-DDDD-1C880EB9A9A2}"/>
              </a:ext>
            </a:extLst>
          </p:cNvPr>
          <p:cNvSpPr>
            <a:spLocks noGrp="1"/>
          </p:cNvSpPr>
          <p:nvPr>
            <p:ph type="title"/>
          </p:nvPr>
        </p:nvSpPr>
        <p:spPr>
          <a:xfrm>
            <a:off x="5187847" y="1143000"/>
            <a:ext cx="6151419" cy="1400530"/>
          </a:xfrm>
        </p:spPr>
        <p:txBody>
          <a:bodyPr>
            <a:normAutofit/>
          </a:bodyPr>
          <a:lstStyle/>
          <a:p>
            <a:r>
              <a:rPr lang="en-IN" dirty="0">
                <a:latin typeface="Cambria" panose="02040503050406030204" pitchFamily="18" charset="0"/>
                <a:ea typeface="Cambria" panose="02040503050406030204" pitchFamily="18" charset="0"/>
              </a:rPr>
              <a:t>Advantages of DRepo</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3DBD95B1-4BF1-9B07-F29C-52987EC3766F}"/>
              </a:ext>
            </a:extLst>
          </p:cNvPr>
          <p:cNvPicPr>
            <a:picLocks noChangeAspect="1"/>
          </p:cNvPicPr>
          <p:nvPr/>
        </p:nvPicPr>
        <p:blipFill rotWithShape="1">
          <a:blip r:embed="rId3"/>
          <a:srcRect l="14121" r="3747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63BC291B-9FB7-6B1E-521C-BEEC29FAE6A3}"/>
              </a:ext>
            </a:extLst>
          </p:cNvPr>
          <p:cNvSpPr>
            <a:spLocks noGrp="1"/>
          </p:cNvSpPr>
          <p:nvPr>
            <p:ph idx="1"/>
          </p:nvPr>
        </p:nvSpPr>
        <p:spPr>
          <a:xfrm>
            <a:off x="5306326" y="2216730"/>
            <a:ext cx="6552450" cy="4195481"/>
          </a:xfrm>
        </p:spPr>
        <p:txBody>
          <a:bodyPr>
            <a:normAutofit/>
          </a:bodyPr>
          <a:lstStyle/>
          <a:p>
            <a:pPr algn="just"/>
            <a:r>
              <a:rPr lang="en-IN" dirty="0"/>
              <a:t>Since DRepo uses blockchain technology it is decentralized and not owned by any particular corporation.</a:t>
            </a:r>
          </a:p>
          <a:p>
            <a:pPr algn="just"/>
            <a:r>
              <a:rPr lang="en-IN" dirty="0"/>
              <a:t>Another level of security is added because of the blockchain technology it builds upon.</a:t>
            </a:r>
          </a:p>
          <a:p>
            <a:pPr algn="just"/>
            <a:r>
              <a:rPr lang="en-IN" dirty="0"/>
              <a:t>It also allows us to deploy smart contracts using Solidity as it uses Ethereum which makes it even more secure as the smart contracts are immutable.</a:t>
            </a:r>
          </a:p>
        </p:txBody>
      </p:sp>
    </p:spTree>
    <p:extLst>
      <p:ext uri="{BB962C8B-B14F-4D97-AF65-F5344CB8AC3E}">
        <p14:creationId xmlns:p14="http://schemas.microsoft.com/office/powerpoint/2010/main" val="13948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A43AA-86D5-8B75-4EB7-5B0B460D72C5}"/>
              </a:ext>
            </a:extLst>
          </p:cNvPr>
          <p:cNvSpPr>
            <a:spLocks noGrp="1"/>
          </p:cNvSpPr>
          <p:nvPr>
            <p:ph idx="1"/>
          </p:nvPr>
        </p:nvSpPr>
        <p:spPr>
          <a:xfrm>
            <a:off x="1855787" y="1871943"/>
            <a:ext cx="8946541" cy="4195481"/>
          </a:xfrm>
        </p:spPr>
        <p:txBody>
          <a:bodyPr>
            <a:normAutofit fontScale="85000" lnSpcReduction="10000"/>
          </a:bodyPr>
          <a:lstStyle/>
          <a:p>
            <a:pPr marL="0" indent="0">
              <a:buNone/>
            </a:pPr>
            <a:r>
              <a:rPr lang="en-IN" sz="19300" dirty="0">
                <a:latin typeface="Edwardian Script ITC" panose="030303020407070D0804" pitchFamily="66" charset="0"/>
              </a:rPr>
              <a:t>Thank You!</a:t>
            </a:r>
          </a:p>
        </p:txBody>
      </p:sp>
    </p:spTree>
    <p:extLst>
      <p:ext uri="{BB962C8B-B14F-4D97-AF65-F5344CB8AC3E}">
        <p14:creationId xmlns:p14="http://schemas.microsoft.com/office/powerpoint/2010/main" val="260784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0"/>
        <p:cNvGrpSpPr/>
        <p:nvPr/>
      </p:nvGrpSpPr>
      <p:grpSpPr>
        <a:xfrm>
          <a:off x="0" y="0"/>
          <a:ext cx="0" cy="0"/>
          <a:chOff x="0" y="0"/>
          <a:chExt cx="0" cy="0"/>
        </a:xfrm>
      </p:grpSpPr>
      <p:pic>
        <p:nvPicPr>
          <p:cNvPr id="774" name="Picture 773" descr="Sphere of mesh and nodes">
            <a:extLst>
              <a:ext uri="{FF2B5EF4-FFF2-40B4-BE49-F238E27FC236}">
                <a16:creationId xmlns:a16="http://schemas.microsoft.com/office/drawing/2014/main" id="{952DF7B2-45AB-0FEE-AE84-A0BBEF215BF9}"/>
              </a:ext>
            </a:extLst>
          </p:cNvPr>
          <p:cNvPicPr>
            <a:picLocks noChangeAspect="1"/>
          </p:cNvPicPr>
          <p:nvPr/>
        </p:nvPicPr>
        <p:blipFill rotWithShape="1">
          <a:blip r:embed="rId3"/>
          <a:srcRect t="2677" b="22323"/>
          <a:stretch/>
        </p:blipFill>
        <p:spPr>
          <a:xfrm>
            <a:off x="20" y="10"/>
            <a:ext cx="12191980" cy="6857990"/>
          </a:xfrm>
          <a:prstGeom prst="rect">
            <a:avLst/>
          </a:prstGeom>
        </p:spPr>
      </p:pic>
      <p:sp>
        <p:nvSpPr>
          <p:cNvPr id="771" name="Google Shape;771;p95"/>
          <p:cNvSpPr txBox="1">
            <a:spLocks noGrp="1"/>
          </p:cNvSpPr>
          <p:nvPr>
            <p:ph type="ctrTitle"/>
          </p:nvPr>
        </p:nvSpPr>
        <p:spPr>
          <a:xfrm>
            <a:off x="383511" y="473110"/>
            <a:ext cx="8780585" cy="2400300"/>
          </a:xfrm>
          <a:prstGeom prst="rect">
            <a:avLst/>
          </a:prstGeom>
        </p:spPr>
        <p:txBody>
          <a:bodyPr spcFirstLastPara="1" vert="horz" lIns="91440" tIns="45720" rIns="91440" bIns="45720" rtlCol="0" anchor="b" anchorCtr="0">
            <a:normAutofit/>
          </a:bodyPr>
          <a:lstStyle/>
          <a:p>
            <a:pPr algn="l">
              <a:spcBef>
                <a:spcPct val="0"/>
              </a:spcBef>
            </a:pPr>
            <a:r>
              <a:rPr lang="en-US" sz="3600" dirty="0"/>
              <a:t>An overview of Web 3.0</a:t>
            </a:r>
            <a:br>
              <a:rPr lang="en-US" sz="3600" dirty="0"/>
            </a:br>
            <a:endParaRPr lang="en-US" sz="3600" dirty="0"/>
          </a:p>
          <a:p>
            <a:pPr algn="l">
              <a:spcBef>
                <a:spcPct val="0"/>
              </a:spcBef>
            </a:pPr>
            <a:endParaRPr lang="en-US" sz="3600" dirty="0"/>
          </a:p>
        </p:txBody>
      </p:sp>
      <p:sp>
        <p:nvSpPr>
          <p:cNvPr id="772" name="Google Shape;772;p95"/>
          <p:cNvSpPr txBox="1">
            <a:spLocks noGrp="1"/>
          </p:cNvSpPr>
          <p:nvPr>
            <p:ph type="subTitle" idx="1"/>
          </p:nvPr>
        </p:nvSpPr>
        <p:spPr>
          <a:xfrm>
            <a:off x="231113" y="3205424"/>
            <a:ext cx="7922288" cy="2776276"/>
          </a:xfrm>
          <a:prstGeom prst="rect">
            <a:avLst/>
          </a:prstGeom>
        </p:spPr>
        <p:txBody>
          <a:bodyPr spcFirstLastPara="1" vert="horz" lIns="91440" tIns="45720" rIns="91440" bIns="45720" rtlCol="0" anchorCtr="0">
            <a:normAutofit/>
          </a:bodyPr>
          <a:lstStyle/>
          <a:p>
            <a:pPr marL="0" indent="0" algn="just">
              <a:spcBef>
                <a:spcPts val="1000"/>
              </a:spcBef>
              <a:buClr>
                <a:schemeClr val="tx1"/>
              </a:buClr>
              <a:buSzPct val="75000"/>
              <a:buNone/>
            </a:pPr>
            <a:r>
              <a:rPr lang="en-US" dirty="0">
                <a:solidFill>
                  <a:srgbClr val="FFFFFF"/>
                </a:solidFill>
              </a:rPr>
              <a:t>Web3 is like a new version of the internet that's more spread out and user-controlled. Imagine the internet today as a big playground run by a few companies. These companies decide what games you can play and how you play them. Web3 is like a playground built by everyone, where everyone has a say in the rules and everyone gets to keep their own stuff.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2"/>
        <p:cNvGrpSpPr/>
        <p:nvPr/>
      </p:nvGrpSpPr>
      <p:grpSpPr>
        <a:xfrm>
          <a:off x="0" y="0"/>
          <a:ext cx="0" cy="0"/>
          <a:chOff x="0" y="0"/>
          <a:chExt cx="0" cy="0"/>
        </a:xfrm>
      </p:grpSpPr>
      <p:sp>
        <p:nvSpPr>
          <p:cNvPr id="813" name="Google Shape;813;p98"/>
          <p:cNvSpPr txBox="1">
            <a:spLocks noGrp="1"/>
          </p:cNvSpPr>
          <p:nvPr>
            <p:ph type="subTitle" idx="1"/>
          </p:nvPr>
        </p:nvSpPr>
        <p:spPr>
          <a:xfrm>
            <a:off x="660592" y="2362200"/>
            <a:ext cx="4787710" cy="3325430"/>
          </a:xfrm>
          <a:prstGeom prst="rect">
            <a:avLst/>
          </a:prstGeom>
        </p:spPr>
        <p:txBody>
          <a:bodyPr spcFirstLastPara="1" vert="horz" lIns="91440" tIns="45720" rIns="91440" bIns="45720" rtlCol="0" anchorCtr="0">
            <a:normAutofit/>
          </a:bodyPr>
          <a:lstStyle/>
          <a:p>
            <a:pPr marL="0" algn="l">
              <a:lnSpc>
                <a:spcPct val="110000"/>
              </a:lnSpc>
              <a:spcAft>
                <a:spcPts val="600"/>
              </a:spcAft>
              <a:buClr>
                <a:schemeClr val="tx1"/>
              </a:buClr>
              <a:buSzPct val="75000"/>
              <a:buFont typeface="Arial" panose="020B0604020202020204" pitchFamily="34" charset="0"/>
              <a:buChar char="•"/>
            </a:pPr>
            <a:r>
              <a:rPr lang="en-US" sz="1400" b="1" dirty="0"/>
              <a:t>Decentralization: </a:t>
            </a:r>
            <a:r>
              <a:rPr lang="en-US" sz="1400" dirty="0"/>
              <a:t>In contrast to Web 2.0, where a handful of tech giants like Google and Facebook dominate the online landscape, Web3 aims for a more decentralized structure. Data and applications wouldn't be controlled by single entities but rather distributed across a network of computers.</a:t>
            </a:r>
          </a:p>
          <a:p>
            <a:pPr marL="0" algn="l">
              <a:lnSpc>
                <a:spcPct val="110000"/>
              </a:lnSpc>
              <a:spcAft>
                <a:spcPts val="600"/>
              </a:spcAft>
              <a:buClr>
                <a:schemeClr val="tx1"/>
              </a:buClr>
              <a:buSzPct val="75000"/>
              <a:buFont typeface="Arial" panose="020B0604020202020204" pitchFamily="34" charset="0"/>
              <a:buChar char="•"/>
            </a:pPr>
            <a:r>
              <a:rPr lang="en-US" sz="1400" b="1" dirty="0"/>
              <a:t>Token-Based Economics:  </a:t>
            </a:r>
            <a:r>
              <a:rPr lang="en-US" sz="1400" dirty="0"/>
              <a:t>Web3 often involves cryptocurrencies and other digital tokens. These tokens can be used for various purposes, such as providing access to decentralized applications (</a:t>
            </a:r>
            <a:r>
              <a:rPr lang="en-US" sz="1400" dirty="0" err="1"/>
              <a:t>dApps</a:t>
            </a:r>
            <a:r>
              <a:rPr lang="en-US" sz="1400" dirty="0"/>
              <a:t>), rewarding users for their participation in online communities, and facilitating transactions.</a:t>
            </a:r>
          </a:p>
          <a:p>
            <a:pPr marL="0" algn="l">
              <a:lnSpc>
                <a:spcPct val="110000"/>
              </a:lnSpc>
              <a:spcAft>
                <a:spcPts val="600"/>
              </a:spcAft>
              <a:buClr>
                <a:schemeClr val="tx1"/>
              </a:buClr>
              <a:buSzPct val="75000"/>
              <a:buFont typeface="Arial" panose="020B0604020202020204" pitchFamily="34" charset="0"/>
              <a:buChar char="•"/>
            </a:pPr>
            <a:endParaRPr lang="en-US" sz="1400" dirty="0"/>
          </a:p>
          <a:p>
            <a:pPr marL="0" algn="l">
              <a:lnSpc>
                <a:spcPct val="110000"/>
              </a:lnSpc>
              <a:spcAft>
                <a:spcPts val="600"/>
              </a:spcAft>
              <a:buClr>
                <a:schemeClr val="tx1"/>
              </a:buClr>
              <a:buSzPct val="75000"/>
              <a:buFont typeface="Arial" panose="020B0604020202020204" pitchFamily="34" charset="0"/>
              <a:buChar char="•"/>
            </a:pPr>
            <a:endParaRPr lang="en-US" sz="1400" dirty="0"/>
          </a:p>
        </p:txBody>
      </p:sp>
      <p:sp>
        <p:nvSpPr>
          <p:cNvPr id="814" name="Google Shape;814;p98"/>
          <p:cNvSpPr txBox="1">
            <a:spLocks noGrp="1"/>
          </p:cNvSpPr>
          <p:nvPr>
            <p:ph type="ctrTitle"/>
          </p:nvPr>
        </p:nvSpPr>
        <p:spPr>
          <a:xfrm>
            <a:off x="660592" y="914399"/>
            <a:ext cx="4787709" cy="1447801"/>
          </a:xfrm>
          <a:prstGeom prst="rect">
            <a:avLst/>
          </a:prstGeom>
        </p:spPr>
        <p:txBody>
          <a:bodyPr spcFirstLastPara="1" vert="horz" lIns="91440" tIns="45720" rIns="91440" bIns="45720" rtlCol="0" anchor="b" anchorCtr="0">
            <a:normAutofit/>
          </a:bodyPr>
          <a:lstStyle/>
          <a:p>
            <a:pPr algn="l">
              <a:lnSpc>
                <a:spcPct val="110000"/>
              </a:lnSpc>
              <a:spcBef>
                <a:spcPct val="0"/>
              </a:spcBef>
              <a:buClr>
                <a:schemeClr val="dk1"/>
              </a:buClr>
              <a:buSzPts val="1100"/>
            </a:pPr>
            <a:r>
              <a:rPr lang="en-US" sz="2500" kern="1200" cap="all" spc="300" baseline="0" dirty="0">
                <a:highlight>
                  <a:srgbClr val="000000"/>
                </a:highlight>
                <a:latin typeface="+mj-lt"/>
                <a:ea typeface="+mj-ea"/>
                <a:cs typeface="+mj-cs"/>
              </a:rPr>
              <a:t>Deeper Dive into Web 3.0</a:t>
            </a:r>
            <a:br>
              <a:rPr lang="en-US" sz="2500" kern="1200" cap="all" spc="300" baseline="0" dirty="0">
                <a:highlight>
                  <a:srgbClr val="000000"/>
                </a:highlight>
                <a:latin typeface="+mj-lt"/>
                <a:ea typeface="+mj-ea"/>
                <a:cs typeface="+mj-cs"/>
              </a:rPr>
            </a:br>
            <a:endParaRPr lang="en-US" sz="2500" kern="1200" cap="all" spc="300" baseline="0" dirty="0">
              <a:highlight>
                <a:srgbClr val="000000"/>
              </a:highlight>
              <a:latin typeface="+mj-lt"/>
              <a:ea typeface="+mj-ea"/>
              <a:cs typeface="+mj-cs"/>
            </a:endParaRPr>
          </a:p>
        </p:txBody>
      </p:sp>
      <p:pic>
        <p:nvPicPr>
          <p:cNvPr id="818" name="Graphic 817" descr="Social Network">
            <a:extLst>
              <a:ext uri="{FF2B5EF4-FFF2-40B4-BE49-F238E27FC236}">
                <a16:creationId xmlns:a16="http://schemas.microsoft.com/office/drawing/2014/main" id="{B581578C-7C81-AE49-F15C-63B15A8084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1287" y="817493"/>
            <a:ext cx="5223013" cy="52230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4"/>
        <p:cNvGrpSpPr/>
        <p:nvPr/>
      </p:nvGrpSpPr>
      <p:grpSpPr>
        <a:xfrm>
          <a:off x="0" y="0"/>
          <a:ext cx="0" cy="0"/>
          <a:chOff x="0" y="0"/>
          <a:chExt cx="0" cy="0"/>
        </a:xfrm>
      </p:grpSpPr>
      <p:sp>
        <p:nvSpPr>
          <p:cNvPr id="846" name="Google Shape;846;p103"/>
          <p:cNvSpPr txBox="1">
            <a:spLocks noGrp="1"/>
          </p:cNvSpPr>
          <p:nvPr>
            <p:ph type="subTitle" idx="1"/>
          </p:nvPr>
        </p:nvSpPr>
        <p:spPr>
          <a:xfrm>
            <a:off x="304800" y="2232967"/>
            <a:ext cx="5874936" cy="3373120"/>
          </a:xfrm>
          <a:prstGeom prst="rect">
            <a:avLst/>
          </a:prstGeom>
        </p:spPr>
        <p:txBody>
          <a:bodyPr spcFirstLastPara="1" vert="horz" wrap="square" lIns="121900" tIns="121900" rIns="121900" bIns="121900" rtlCol="0" anchor="t" anchorCtr="0">
            <a:noAutofit/>
          </a:bodyPr>
          <a:lstStyle/>
          <a:p>
            <a:pPr marL="0" indent="0" algn="just">
              <a:spcBef>
                <a:spcPts val="1000"/>
              </a:spcBef>
              <a:buClr>
                <a:schemeClr val="tx1"/>
              </a:buClr>
              <a:buSzPct val="75000"/>
            </a:pPr>
            <a:r>
              <a:rPr lang="en-US" sz="1600" b="1" dirty="0">
                <a:latin typeface="Times New Roman" panose="02020603050405020304" pitchFamily="18" charset="0"/>
                <a:cs typeface="Times New Roman" panose="02020603050405020304" pitchFamily="18" charset="0"/>
              </a:rPr>
              <a:t> Greater Privacy:</a:t>
            </a:r>
          </a:p>
          <a:p>
            <a:pPr marL="0" indent="0" algn="just">
              <a:spcBef>
                <a:spcPts val="1000"/>
              </a:spcBef>
              <a:buClr>
                <a:schemeClr val="tx1"/>
              </a:buClr>
              <a:buSzPct val="75000"/>
            </a:pP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Decentralized systems could offer increased privacy by reducing reliance on centralized data storage. Users might have more control over who sees their information and how it's used.    </a:t>
            </a:r>
          </a:p>
          <a:p>
            <a:pPr algn="just">
              <a:lnSpc>
                <a:spcPct val="200000"/>
              </a:lnSpc>
              <a:spcAft>
                <a:spcPts val="600"/>
              </a:spcAft>
            </a:pPr>
            <a:r>
              <a:rPr lang="en-US" sz="1600" b="1" dirty="0">
                <a:latin typeface="Times New Roman" panose="02020603050405020304" pitchFamily="18" charset="0"/>
                <a:cs typeface="Times New Roman" panose="02020603050405020304" pitchFamily="18" charset="0"/>
              </a:rPr>
              <a:t>More Secure Transactions: </a:t>
            </a:r>
            <a:r>
              <a:rPr lang="en-US" sz="1600" dirty="0">
                <a:latin typeface="Times New Roman" panose="02020603050405020304" pitchFamily="18" charset="0"/>
                <a:cs typeface="Times New Roman" panose="02020603050405020304" pitchFamily="18" charset="0"/>
              </a:rPr>
              <a:t>   </a:t>
            </a:r>
          </a:p>
          <a:p>
            <a:pPr algn="just">
              <a:spcAft>
                <a:spcPts val="600"/>
              </a:spcAft>
            </a:pPr>
            <a:r>
              <a:rPr lang="en-US" sz="1600" dirty="0">
                <a:latin typeface="Times New Roman" panose="02020603050405020304" pitchFamily="18" charset="0"/>
                <a:cs typeface="Times New Roman" panose="02020603050405020304" pitchFamily="18" charset="0"/>
              </a:rPr>
              <a:t>     Blockchain technology can potentially make online transactions more secure and transparent. This could be beneficial for areas like </a:t>
            </a:r>
            <a:r>
              <a:rPr lang="en-US" sz="1600" i="1" dirty="0">
                <a:latin typeface="Times New Roman" panose="02020603050405020304" pitchFamily="18" charset="0"/>
                <a:cs typeface="Times New Roman" panose="02020603050405020304" pitchFamily="18" charset="0"/>
              </a:rPr>
              <a:t>online payments </a:t>
            </a:r>
            <a:r>
              <a:rPr lang="en-US" sz="1600" dirty="0">
                <a:latin typeface="Times New Roman" panose="02020603050405020304" pitchFamily="18" charset="0"/>
                <a:cs typeface="Times New Roman" panose="02020603050405020304" pitchFamily="18" charset="0"/>
              </a:rPr>
              <a:t>and identity management.</a:t>
            </a:r>
          </a:p>
        </p:txBody>
      </p:sp>
      <p:sp>
        <p:nvSpPr>
          <p:cNvPr id="845" name="Google Shape;845;p103"/>
          <p:cNvSpPr txBox="1">
            <a:spLocks noGrp="1"/>
          </p:cNvSpPr>
          <p:nvPr>
            <p:ph type="ctrTitle"/>
          </p:nvPr>
        </p:nvSpPr>
        <p:spPr>
          <a:xfrm>
            <a:off x="660592" y="914399"/>
            <a:ext cx="4787709" cy="1447801"/>
          </a:xfrm>
          <a:prstGeom prst="rect">
            <a:avLst/>
          </a:prstGeom>
        </p:spPr>
        <p:txBody>
          <a:bodyPr spcFirstLastPara="1" vert="horz" lIns="91440" tIns="45720" rIns="91440" bIns="45720" rtlCol="0" anchor="b" anchorCtr="0">
            <a:normAutofit/>
          </a:bodyPr>
          <a:lstStyle/>
          <a:p>
            <a:pPr lvl="0">
              <a:spcBef>
                <a:spcPct val="0"/>
              </a:spcBef>
              <a:buClr>
                <a:schemeClr val="dk1"/>
              </a:buClr>
              <a:buSzPts val="1100"/>
            </a:pPr>
            <a:r>
              <a:rPr lang="en-US" sz="3300" kern="1200" cap="all" spc="300" baseline="0" dirty="0">
                <a:highlight>
                  <a:srgbClr val="000000"/>
                </a:highlight>
                <a:latin typeface="+mj-lt"/>
                <a:ea typeface="+mj-ea"/>
                <a:cs typeface="+mj-cs"/>
              </a:rPr>
              <a:t>Potential Benefits of Web3:</a:t>
            </a:r>
          </a:p>
        </p:txBody>
      </p:sp>
      <p:pic>
        <p:nvPicPr>
          <p:cNvPr id="2050" name="Picture 2">
            <a:extLst>
              <a:ext uri="{FF2B5EF4-FFF2-40B4-BE49-F238E27FC236}">
                <a16:creationId xmlns:a16="http://schemas.microsoft.com/office/drawing/2014/main" id="{1119E439-ED94-0A05-0AAB-9D2FACBC36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1287" y="1907734"/>
            <a:ext cx="5223013" cy="304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43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hain with a blockchain with numbers on it&#10;&#10;Description automatically generated with medium confidence">
            <a:extLst>
              <a:ext uri="{FF2B5EF4-FFF2-40B4-BE49-F238E27FC236}">
                <a16:creationId xmlns:a16="http://schemas.microsoft.com/office/drawing/2014/main" id="{93622D7F-5BAC-2D2C-1208-D3EF786A10E8}"/>
              </a:ext>
            </a:extLst>
          </p:cNvPr>
          <p:cNvPicPr>
            <a:picLocks noChangeAspect="1"/>
          </p:cNvPicPr>
          <p:nvPr/>
        </p:nvPicPr>
        <p:blipFill rotWithShape="1">
          <a:blip r:embed="rId2">
            <a:extLst>
              <a:ext uri="{28A0092B-C50C-407E-A947-70E740481C1C}">
                <a14:useLocalDpi xmlns:a14="http://schemas.microsoft.com/office/drawing/2010/main" val="0"/>
              </a:ext>
            </a:extLst>
          </a:blip>
          <a:srcRect l="23952" r="29826"/>
          <a:stretch/>
        </p:blipFill>
        <p:spPr>
          <a:xfrm>
            <a:off x="20" y="10"/>
            <a:ext cx="6095980" cy="6857990"/>
          </a:xfrm>
          <a:prstGeom prst="rect">
            <a:avLst/>
          </a:prstGeom>
        </p:spPr>
      </p:pic>
      <p:sp>
        <p:nvSpPr>
          <p:cNvPr id="2" name="Title 1">
            <a:extLst>
              <a:ext uri="{FF2B5EF4-FFF2-40B4-BE49-F238E27FC236}">
                <a16:creationId xmlns:a16="http://schemas.microsoft.com/office/drawing/2014/main" id="{93815727-A4D3-EDD9-DF5A-BF89CA4DD58D}"/>
              </a:ext>
            </a:extLst>
          </p:cNvPr>
          <p:cNvSpPr>
            <a:spLocks noGrp="1"/>
          </p:cNvSpPr>
          <p:nvPr>
            <p:ph type="title"/>
          </p:nvPr>
        </p:nvSpPr>
        <p:spPr>
          <a:xfrm>
            <a:off x="104775" y="95251"/>
            <a:ext cx="5657849" cy="2371660"/>
          </a:xfrm>
        </p:spPr>
        <p:txBody>
          <a:bodyPr anchor="t">
            <a:normAutofit/>
          </a:bodyPr>
          <a:lstStyle/>
          <a:p>
            <a:r>
              <a:rPr lang="en-US" dirty="0">
                <a:latin typeface="Algerian" panose="04020705040A02060702" pitchFamily="82" charset="0"/>
              </a:rPr>
              <a:t>What is Blockchain Technology?</a:t>
            </a:r>
            <a:endParaRPr lang="en-IN" dirty="0">
              <a:latin typeface="Algerian" panose="04020705040A02060702" pitchFamily="82" charset="0"/>
            </a:endParaRPr>
          </a:p>
        </p:txBody>
      </p:sp>
      <p:graphicFrame>
        <p:nvGraphicFramePr>
          <p:cNvPr id="18" name="Content Placeholder 2">
            <a:extLst>
              <a:ext uri="{FF2B5EF4-FFF2-40B4-BE49-F238E27FC236}">
                <a16:creationId xmlns:a16="http://schemas.microsoft.com/office/drawing/2014/main" id="{4C821725-E354-78FD-00CE-E4EA6C553DAA}"/>
              </a:ext>
            </a:extLst>
          </p:cNvPr>
          <p:cNvGraphicFramePr>
            <a:graphicFrameLocks noGrp="1"/>
          </p:cNvGraphicFramePr>
          <p:nvPr>
            <p:ph idx="1"/>
            <p:extLst>
              <p:ext uri="{D42A27DB-BD31-4B8C-83A1-F6EECF244321}">
                <p14:modId xmlns:p14="http://schemas.microsoft.com/office/powerpoint/2010/main" val="4176529391"/>
              </p:ext>
            </p:extLst>
          </p:nvPr>
        </p:nvGraphicFramePr>
        <p:xfrm>
          <a:off x="6363713" y="904672"/>
          <a:ext cx="5330758" cy="5953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690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lock chain diagram with icons">
            <a:extLst>
              <a:ext uri="{FF2B5EF4-FFF2-40B4-BE49-F238E27FC236}">
                <a16:creationId xmlns:a16="http://schemas.microsoft.com/office/drawing/2014/main" id="{824CEEF0-C3CB-06C0-D715-D849C8834B57}"/>
              </a:ext>
            </a:extLst>
          </p:cNvPr>
          <p:cNvPicPr>
            <a:picLocks noChangeAspect="1"/>
          </p:cNvPicPr>
          <p:nvPr/>
        </p:nvPicPr>
        <p:blipFill rotWithShape="1">
          <a:blip r:embed="rId2">
            <a:extLst>
              <a:ext uri="{28A0092B-C50C-407E-A947-70E740481C1C}">
                <a14:useLocalDpi xmlns:a14="http://schemas.microsoft.com/office/drawing/2010/main" val="0"/>
              </a:ext>
            </a:extLst>
          </a:blip>
          <a:srcRect l="18371" r="20073"/>
          <a:stretch/>
        </p:blipFill>
        <p:spPr>
          <a:xfrm>
            <a:off x="20" y="10"/>
            <a:ext cx="6095980" cy="6857990"/>
          </a:xfrm>
          <a:prstGeom prst="rect">
            <a:avLst/>
          </a:prstGeom>
        </p:spPr>
      </p:pic>
      <p:sp>
        <p:nvSpPr>
          <p:cNvPr id="2" name="Title 1">
            <a:extLst>
              <a:ext uri="{FF2B5EF4-FFF2-40B4-BE49-F238E27FC236}">
                <a16:creationId xmlns:a16="http://schemas.microsoft.com/office/drawing/2014/main" id="{62CEEA41-E7AF-7E97-5039-BDAA73B9BCF7}"/>
              </a:ext>
            </a:extLst>
          </p:cNvPr>
          <p:cNvSpPr>
            <a:spLocks noGrp="1"/>
          </p:cNvSpPr>
          <p:nvPr>
            <p:ph type="title"/>
          </p:nvPr>
        </p:nvSpPr>
        <p:spPr>
          <a:xfrm>
            <a:off x="963561" y="2566220"/>
            <a:ext cx="4792796" cy="3019361"/>
          </a:xfrm>
        </p:spPr>
        <p:txBody>
          <a:bodyPr anchor="t">
            <a:normAutofit/>
          </a:bodyPr>
          <a:lstStyle/>
          <a:p>
            <a:r>
              <a:rPr lang="en-US" dirty="0"/>
              <a:t>Advantages of</a:t>
            </a:r>
            <a:endParaRPr lang="en-IN" dirty="0"/>
          </a:p>
        </p:txBody>
      </p:sp>
      <p:sp>
        <p:nvSpPr>
          <p:cNvPr id="3" name="Content Placeholder 2">
            <a:extLst>
              <a:ext uri="{FF2B5EF4-FFF2-40B4-BE49-F238E27FC236}">
                <a16:creationId xmlns:a16="http://schemas.microsoft.com/office/drawing/2014/main" id="{4C9FD16C-1012-192B-28BC-8A6162168A75}"/>
              </a:ext>
            </a:extLst>
          </p:cNvPr>
          <p:cNvSpPr>
            <a:spLocks noGrp="1"/>
          </p:cNvSpPr>
          <p:nvPr>
            <p:ph idx="1"/>
          </p:nvPr>
        </p:nvSpPr>
        <p:spPr>
          <a:xfrm>
            <a:off x="6290268" y="1199535"/>
            <a:ext cx="5803409" cy="5392183"/>
          </a:xfrm>
        </p:spPr>
        <p:txBody>
          <a:bodyPr>
            <a:normAutofit lnSpcReduction="10000"/>
          </a:bodyPr>
          <a:lstStyle/>
          <a:p>
            <a:pPr algn="just">
              <a:lnSpc>
                <a:spcPct val="110000"/>
              </a:lnSpc>
            </a:pPr>
            <a:r>
              <a:rPr lang="en-US" sz="1400" b="1" dirty="0">
                <a:latin typeface="Arial" panose="020B0604020202020204" pitchFamily="34" charset="0"/>
                <a:cs typeface="Arial" panose="020B0604020202020204" pitchFamily="34" charset="0"/>
              </a:rPr>
              <a:t>Immutability</a:t>
            </a:r>
            <a:r>
              <a:rPr lang="en-US" sz="1400" dirty="0">
                <a:latin typeface="Arial" panose="020B0604020202020204" pitchFamily="34" charset="0"/>
                <a:cs typeface="Arial" panose="020B0604020202020204" pitchFamily="34" charset="0"/>
              </a:rPr>
              <a:t>: Blockchain records are permanent and tamper-proof, meaning that once data is stored on the blockchain, it cannot be erased or modified by anyone. This ensures the integrity and reliability of the data.</a:t>
            </a:r>
          </a:p>
          <a:p>
            <a:pPr algn="just">
              <a:lnSpc>
                <a:spcPct val="110000"/>
              </a:lnSpc>
            </a:pPr>
            <a:r>
              <a:rPr lang="en-US" sz="1400" b="1" dirty="0">
                <a:latin typeface="Arial" panose="020B0604020202020204" pitchFamily="34" charset="0"/>
                <a:cs typeface="Arial" panose="020B0604020202020204" pitchFamily="34" charset="0"/>
              </a:rPr>
              <a:t>Transparency</a:t>
            </a:r>
            <a:r>
              <a:rPr lang="en-US" sz="1400" dirty="0">
                <a:latin typeface="Arial" panose="020B0604020202020204" pitchFamily="34" charset="0"/>
                <a:cs typeface="Arial" panose="020B0604020202020204" pitchFamily="34" charset="0"/>
              </a:rPr>
              <a:t>: Blockchain is open and accessible to anyone who wants to participate in the network or verify the data. All transactions are visible and traceable on the blockchain, which enhances accountability and trust among the parties involved 21.</a:t>
            </a:r>
          </a:p>
          <a:p>
            <a:pPr algn="just">
              <a:lnSpc>
                <a:spcPct val="110000"/>
              </a:lnSpc>
            </a:pPr>
            <a:r>
              <a:rPr lang="en-US" sz="1400" b="1" dirty="0">
                <a:latin typeface="Arial" panose="020B0604020202020204" pitchFamily="34" charset="0"/>
                <a:cs typeface="Arial" panose="020B0604020202020204" pitchFamily="34" charset="0"/>
              </a:rPr>
              <a:t>Censorship-resistance</a:t>
            </a:r>
            <a:r>
              <a:rPr lang="en-US" sz="1400" dirty="0">
                <a:latin typeface="Arial" panose="020B0604020202020204" pitchFamily="34" charset="0"/>
                <a:cs typeface="Arial" panose="020B0604020202020204" pitchFamily="34" charset="0"/>
              </a:rPr>
              <a:t>: Blockchain is free from any central authority or intermediary that can control or manipulate the data. It operates on a consensus mechanism that requires the majority of the network nodes to agree on the validity of the transactions. This makes it resistant to censorship or corruption.</a:t>
            </a:r>
          </a:p>
          <a:p>
            <a:pPr algn="just">
              <a:lnSpc>
                <a:spcPct val="110000"/>
              </a:lnSpc>
            </a:pPr>
            <a:r>
              <a:rPr lang="en-US" sz="1400" b="1" dirty="0">
                <a:latin typeface="Arial" panose="020B0604020202020204" pitchFamily="34" charset="0"/>
                <a:cs typeface="Arial" panose="020B0604020202020204" pitchFamily="34" charset="0"/>
              </a:rPr>
              <a:t>Traceability</a:t>
            </a:r>
            <a:r>
              <a:rPr lang="en-US" sz="1400" dirty="0">
                <a:latin typeface="Arial" panose="020B0604020202020204" pitchFamily="34" charset="0"/>
                <a:cs typeface="Arial" panose="020B0604020202020204" pitchFamily="34" charset="0"/>
              </a:rPr>
              <a:t>: Blockchain enables tracking the origin and history of any asset or information that is stored on the network. This can improve the efficiency and quality of the supply chain, as well as prevent fraud and counterfeiting.</a:t>
            </a:r>
          </a:p>
          <a:p>
            <a:pPr algn="just">
              <a:lnSpc>
                <a:spcPct val="110000"/>
              </a:lnSpc>
            </a:pPr>
            <a:r>
              <a:rPr lang="en-US" sz="1400" b="1" dirty="0">
                <a:latin typeface="Arial" panose="020B0604020202020204" pitchFamily="34" charset="0"/>
                <a:cs typeface="Arial" panose="020B0604020202020204" pitchFamily="34" charset="0"/>
              </a:rPr>
              <a:t>Cost reduction</a:t>
            </a:r>
            <a:r>
              <a:rPr lang="en-US" sz="1400" dirty="0">
                <a:latin typeface="Arial" panose="020B0604020202020204" pitchFamily="34" charset="0"/>
                <a:cs typeface="Arial" panose="020B0604020202020204" pitchFamily="34" charset="0"/>
              </a:rPr>
              <a:t>: Blockchain can eliminate the need for intermediaries or third parties that usually charge fees or commissions for facilitating transactions or verifying data. This can reduce the operational costs and increase the profitability of the businesses.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5084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F37183F-8D3B-81D5-B604-A6CBAA89083B}"/>
              </a:ext>
            </a:extLst>
          </p:cNvPr>
          <p:cNvPicPr>
            <a:picLocks noChangeAspect="1"/>
          </p:cNvPicPr>
          <p:nvPr/>
        </p:nvPicPr>
        <p:blipFill rotWithShape="1">
          <a:blip r:embed="rId2"/>
          <a:srcRect b="6250"/>
          <a:stretch/>
        </p:blipFill>
        <p:spPr>
          <a:xfrm>
            <a:off x="0" y="123835"/>
            <a:ext cx="12192000" cy="6857990"/>
          </a:xfrm>
          <a:prstGeom prst="rect">
            <a:avLst/>
          </a:prstGeom>
        </p:spPr>
      </p:pic>
      <p:sp>
        <p:nvSpPr>
          <p:cNvPr id="2" name="Title 1">
            <a:extLst>
              <a:ext uri="{FF2B5EF4-FFF2-40B4-BE49-F238E27FC236}">
                <a16:creationId xmlns:a16="http://schemas.microsoft.com/office/drawing/2014/main" id="{2EC33A29-FD45-17B5-12C3-A4E0CF891922}"/>
              </a:ext>
            </a:extLst>
          </p:cNvPr>
          <p:cNvSpPr>
            <a:spLocks noGrp="1"/>
          </p:cNvSpPr>
          <p:nvPr>
            <p:ph type="ctrTitle"/>
          </p:nvPr>
        </p:nvSpPr>
        <p:spPr>
          <a:xfrm>
            <a:off x="652371" y="647700"/>
            <a:ext cx="2580113" cy="675774"/>
          </a:xfrm>
        </p:spPr>
        <p:txBody>
          <a:bodyPr anchor="t">
            <a:normAutofit/>
          </a:bodyPr>
          <a:lstStyle/>
          <a:p>
            <a:r>
              <a:rPr lang="en-IN" sz="3200" dirty="0">
                <a:solidFill>
                  <a:srgbClr val="C00000"/>
                </a:solidFill>
              </a:rPr>
              <a:t>Ethereum</a:t>
            </a:r>
          </a:p>
        </p:txBody>
      </p:sp>
      <p:sp>
        <p:nvSpPr>
          <p:cNvPr id="3" name="Subtitle 2">
            <a:extLst>
              <a:ext uri="{FF2B5EF4-FFF2-40B4-BE49-F238E27FC236}">
                <a16:creationId xmlns:a16="http://schemas.microsoft.com/office/drawing/2014/main" id="{0CF6CDCC-0E17-2C6D-F657-053C21E940C1}"/>
              </a:ext>
            </a:extLst>
          </p:cNvPr>
          <p:cNvSpPr>
            <a:spLocks noGrp="1"/>
          </p:cNvSpPr>
          <p:nvPr>
            <p:ph type="subTitle" idx="1"/>
          </p:nvPr>
        </p:nvSpPr>
        <p:spPr>
          <a:xfrm>
            <a:off x="647700" y="1490871"/>
            <a:ext cx="10634382" cy="4842694"/>
          </a:xfrm>
        </p:spPr>
        <p:txBody>
          <a:bodyPr>
            <a:noAutofit/>
          </a:bodyPr>
          <a:lstStyle/>
          <a:p>
            <a:pPr algn="just">
              <a:lnSpc>
                <a:spcPct val="100000"/>
              </a:lnSpc>
            </a:pPr>
            <a:r>
              <a:rPr lang="en-IN" sz="1400" b="1" cap="none" dirty="0">
                <a:solidFill>
                  <a:schemeClr val="bg2">
                    <a:lumMod val="75000"/>
                  </a:schemeClr>
                </a:solidFill>
                <a:latin typeface="Times New Roman" panose="02020603050405020304" pitchFamily="18" charset="0"/>
                <a:cs typeface="Times New Roman" panose="02020603050405020304" pitchFamily="18" charset="0"/>
              </a:rPr>
              <a:t>Ethereum is a decentralized, open-source blockchain platform that enables the creation and execution of smart contracts and decentralized applications (</a:t>
            </a:r>
            <a:r>
              <a:rPr lang="en-IN" sz="1400" b="1" cap="none" dirty="0" err="1">
                <a:solidFill>
                  <a:schemeClr val="bg2">
                    <a:lumMod val="75000"/>
                  </a:schemeClr>
                </a:solidFill>
                <a:latin typeface="Times New Roman" panose="02020603050405020304" pitchFamily="18" charset="0"/>
                <a:cs typeface="Times New Roman" panose="02020603050405020304" pitchFamily="18" charset="0"/>
              </a:rPr>
              <a:t>DApps</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).It was proposed by </a:t>
            </a:r>
            <a:r>
              <a:rPr lang="en-IN" sz="1400" b="1" cap="none" dirty="0" err="1">
                <a:solidFill>
                  <a:schemeClr val="bg2">
                    <a:lumMod val="75000"/>
                  </a:schemeClr>
                </a:solidFill>
                <a:latin typeface="Times New Roman" panose="02020603050405020304" pitchFamily="18" charset="0"/>
                <a:cs typeface="Times New Roman" panose="02020603050405020304" pitchFamily="18" charset="0"/>
              </a:rPr>
              <a:t>Vitalik</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 </a:t>
            </a:r>
            <a:r>
              <a:rPr lang="en-IN" sz="1400" b="1" cap="none" dirty="0" err="1">
                <a:solidFill>
                  <a:schemeClr val="bg2">
                    <a:lumMod val="75000"/>
                  </a:schemeClr>
                </a:solidFill>
                <a:latin typeface="Times New Roman" panose="02020603050405020304" pitchFamily="18" charset="0"/>
                <a:cs typeface="Times New Roman" panose="02020603050405020304" pitchFamily="18" charset="0"/>
              </a:rPr>
              <a:t>Buterin</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 in late 2013 and development began in early 2014,with the network officially launching on July 30,2015.</a:t>
            </a:r>
          </a:p>
          <a:p>
            <a:pPr>
              <a:lnSpc>
                <a:spcPct val="100000"/>
              </a:lnSpc>
            </a:pPr>
            <a:r>
              <a:rPr lang="en-IN" sz="1400" b="1" cap="none" dirty="0">
                <a:solidFill>
                  <a:schemeClr val="bg2">
                    <a:lumMod val="75000"/>
                  </a:schemeClr>
                </a:solidFill>
                <a:latin typeface="Times New Roman" panose="02020603050405020304" pitchFamily="18" charset="0"/>
                <a:cs typeface="Times New Roman" panose="02020603050405020304" pitchFamily="18" charset="0"/>
              </a:rPr>
              <a:t>Key features of Ethereum include:</a:t>
            </a:r>
          </a:p>
          <a:p>
            <a:pPr marL="342900" indent="-342900">
              <a:lnSpc>
                <a:spcPct val="100000"/>
              </a:lnSpc>
              <a:buClr>
                <a:srgbClr val="00B050"/>
              </a:buClr>
              <a:buFont typeface="Wingdings" panose="05000000000000000000" pitchFamily="2" charset="2"/>
              <a:buChar char="v"/>
            </a:pPr>
            <a:r>
              <a:rPr lang="en-IN" sz="1400" b="1" u="sng" cap="none" dirty="0">
                <a:solidFill>
                  <a:schemeClr val="bg2">
                    <a:lumMod val="75000"/>
                  </a:schemeClr>
                </a:solidFill>
                <a:latin typeface="Times New Roman" panose="02020603050405020304" pitchFamily="18" charset="0"/>
                <a:cs typeface="Times New Roman" panose="02020603050405020304" pitchFamily="18" charset="0"/>
              </a:rPr>
              <a:t>Smart contracts</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 Ethereum introduced the concept of smart contracts, which are self-executing contracts with the terms of the agreement directly written int code. This allow for trust-less and automated execution of agreements.</a:t>
            </a:r>
          </a:p>
          <a:p>
            <a:pPr marL="342900" indent="-342900">
              <a:lnSpc>
                <a:spcPct val="100000"/>
              </a:lnSpc>
              <a:buClr>
                <a:srgbClr val="00B050"/>
              </a:buClr>
              <a:buFont typeface="Wingdings" panose="05000000000000000000" pitchFamily="2" charset="2"/>
              <a:buChar char="v"/>
            </a:pPr>
            <a:r>
              <a:rPr lang="en-IN" sz="1400" b="1" u="sng" cap="none" dirty="0">
                <a:solidFill>
                  <a:schemeClr val="bg2">
                    <a:lumMod val="75000"/>
                  </a:schemeClr>
                </a:solidFill>
                <a:latin typeface="Times New Roman" panose="02020603050405020304" pitchFamily="18" charset="0"/>
                <a:cs typeface="Times New Roman" panose="02020603050405020304" pitchFamily="18" charset="0"/>
              </a:rPr>
              <a:t>Ether(Eth</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):Ethereum’s native cryptocurrency is called ether. It is used as a form of payment for transaction fees and computational services on the network.</a:t>
            </a:r>
          </a:p>
          <a:p>
            <a:pPr marL="342900" indent="-342900">
              <a:lnSpc>
                <a:spcPct val="100000"/>
              </a:lnSpc>
              <a:buClr>
                <a:srgbClr val="00B050"/>
              </a:buClr>
              <a:buFont typeface="Wingdings" panose="05000000000000000000" pitchFamily="2" charset="2"/>
              <a:buChar char="v"/>
            </a:pPr>
            <a:r>
              <a:rPr lang="en-IN" sz="1400" b="1" u="sng" cap="none" dirty="0">
                <a:solidFill>
                  <a:schemeClr val="bg2">
                    <a:lumMod val="75000"/>
                  </a:schemeClr>
                </a:solidFill>
                <a:latin typeface="Times New Roman" panose="02020603050405020304" pitchFamily="18" charset="0"/>
                <a:cs typeface="Times New Roman" panose="02020603050405020304" pitchFamily="18" charset="0"/>
              </a:rPr>
              <a:t>Decentralized applications(</a:t>
            </a:r>
            <a:r>
              <a:rPr lang="en-IN" sz="1400" b="1" u="sng" cap="none" dirty="0" err="1">
                <a:solidFill>
                  <a:schemeClr val="bg2">
                    <a:lumMod val="75000"/>
                  </a:schemeClr>
                </a:solidFill>
                <a:latin typeface="Times New Roman" panose="02020603050405020304" pitchFamily="18" charset="0"/>
                <a:cs typeface="Times New Roman" panose="02020603050405020304" pitchFamily="18" charset="0"/>
              </a:rPr>
              <a:t>DApps</a:t>
            </a:r>
            <a:r>
              <a:rPr lang="en-IN" sz="1400" b="1" cap="none" dirty="0">
                <a:solidFill>
                  <a:schemeClr val="bg2">
                    <a:lumMod val="75000"/>
                  </a:schemeClr>
                </a:solidFill>
                <a:latin typeface="Times New Roman" panose="02020603050405020304" pitchFamily="18" charset="0"/>
                <a:cs typeface="Times New Roman" panose="02020603050405020304" pitchFamily="18" charset="0"/>
              </a:rPr>
              <a:t>): Ethereum enables the development of decentralized applications, which run on its blockchain. These applications can have various use cases, including cases, including chain ,and more.</a:t>
            </a:r>
          </a:p>
          <a:p>
            <a:pPr marL="285750" indent="-285750">
              <a:lnSpc>
                <a:spcPct val="100000"/>
              </a:lnSpc>
              <a:buClr>
                <a:srgbClr val="00B050"/>
              </a:buClr>
              <a:buFont typeface="Wingdings" panose="05000000000000000000" pitchFamily="2" charset="2"/>
              <a:buChar char="v"/>
            </a:pPr>
            <a:r>
              <a:rPr lang="en-US" sz="1400" b="1" u="sng" cap="none" dirty="0">
                <a:solidFill>
                  <a:schemeClr val="bg2">
                    <a:lumMod val="75000"/>
                  </a:schemeClr>
                </a:solidFill>
                <a:latin typeface="Times New Roman" panose="02020603050405020304" pitchFamily="18" charset="0"/>
                <a:cs typeface="Times New Roman" panose="02020603050405020304" pitchFamily="18" charset="0"/>
              </a:rPr>
              <a:t>Decentralized autonomous organizations (DAOs): E</a:t>
            </a:r>
            <a:r>
              <a:rPr lang="en-US" sz="1400" b="1" cap="none" dirty="0">
                <a:solidFill>
                  <a:schemeClr val="bg2">
                    <a:lumMod val="75000"/>
                  </a:schemeClr>
                </a:solidFill>
                <a:latin typeface="Times New Roman" panose="02020603050405020304" pitchFamily="18" charset="0"/>
                <a:cs typeface="Times New Roman" panose="02020603050405020304" pitchFamily="18" charset="0"/>
              </a:rPr>
              <a:t>thereum supports the creation of DAOs, which are organizations governed by smart contracts rather than a central authority. Members participate in decision-making through voting based on their holdings of tokens.</a:t>
            </a:r>
          </a:p>
          <a:p>
            <a:pPr marL="285750" indent="-285750">
              <a:lnSpc>
                <a:spcPct val="100000"/>
              </a:lnSpc>
              <a:buClr>
                <a:srgbClr val="00B050"/>
              </a:buClr>
              <a:buFont typeface="Wingdings" panose="05000000000000000000" pitchFamily="2" charset="2"/>
              <a:buChar char="v"/>
            </a:pPr>
            <a:r>
              <a:rPr lang="en-US" sz="1400" b="1" u="sng" cap="none" dirty="0">
                <a:solidFill>
                  <a:schemeClr val="bg2">
                    <a:lumMod val="75000"/>
                  </a:schemeClr>
                </a:solidFill>
                <a:latin typeface="Times New Roman" panose="02020603050405020304" pitchFamily="18" charset="0"/>
                <a:cs typeface="Times New Roman" panose="02020603050405020304" pitchFamily="18" charset="0"/>
              </a:rPr>
              <a:t>Consensus mechanism</a:t>
            </a:r>
            <a:r>
              <a:rPr lang="en-US" sz="1400" b="1" cap="none" dirty="0">
                <a:solidFill>
                  <a:schemeClr val="bg2">
                    <a:lumMod val="75000"/>
                  </a:schemeClr>
                </a:solidFill>
                <a:latin typeface="Times New Roman" panose="02020603050405020304" pitchFamily="18" charset="0"/>
                <a:cs typeface="Times New Roman" panose="02020603050405020304" pitchFamily="18" charset="0"/>
              </a:rPr>
              <a:t>: Ethereum has been transitioning from proof-of-work (pow) to proof-of-stake (pos) as part of Ethereum 2.0. This change aims to improve scalability, security, and sustainability by reducing the energy consumption associated with mining.</a:t>
            </a:r>
          </a:p>
          <a:p>
            <a:pPr marL="285750" indent="-285750">
              <a:lnSpc>
                <a:spcPct val="100000"/>
              </a:lnSpc>
              <a:buClr>
                <a:srgbClr val="00B050"/>
              </a:buClr>
              <a:buFont typeface="Wingdings" panose="05000000000000000000" pitchFamily="2" charset="2"/>
              <a:buChar char="v"/>
            </a:pPr>
            <a:r>
              <a:rPr lang="en-US" sz="1400" b="1" u="sng" cap="none" dirty="0">
                <a:solidFill>
                  <a:schemeClr val="bg2">
                    <a:lumMod val="75000"/>
                  </a:schemeClr>
                </a:solidFill>
                <a:latin typeface="Times New Roman" panose="02020603050405020304" pitchFamily="18" charset="0"/>
                <a:cs typeface="Times New Roman" panose="02020603050405020304" pitchFamily="18" charset="0"/>
              </a:rPr>
              <a:t>Ethereum improvement proposals (EIPs): </a:t>
            </a:r>
            <a:r>
              <a:rPr lang="en-US" sz="1400" b="1" cap="none" dirty="0">
                <a:solidFill>
                  <a:schemeClr val="bg2">
                    <a:lumMod val="75000"/>
                  </a:schemeClr>
                </a:solidFill>
                <a:latin typeface="Times New Roman" panose="02020603050405020304" pitchFamily="18" charset="0"/>
                <a:cs typeface="Times New Roman" panose="02020603050405020304" pitchFamily="18" charset="0"/>
              </a:rPr>
              <a:t>EIPs are proposals for changes and improvements to the Ethereum network. They can involve technical upgrades, changes to the protocol, or the introduction of new features</a:t>
            </a:r>
            <a:r>
              <a:rPr lang="en-US" sz="1400" b="1" i="0" cap="none" dirty="0">
                <a:solidFill>
                  <a:schemeClr val="bg2">
                    <a:lumMod val="75000"/>
                  </a:schemeClr>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93636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F20B28E8-AEE8-830F-CD5F-0847729D9F93}"/>
              </a:ext>
            </a:extLst>
          </p:cNvPr>
          <p:cNvPicPr>
            <a:picLocks noChangeAspect="1"/>
          </p:cNvPicPr>
          <p:nvPr/>
        </p:nvPicPr>
        <p:blipFill rotWithShape="1">
          <a:blip r:embed="rId2"/>
          <a:srcRect l="32373" r="961"/>
          <a:stretch/>
        </p:blipFill>
        <p:spPr>
          <a:xfrm>
            <a:off x="20" y="10"/>
            <a:ext cx="5562600" cy="6857990"/>
          </a:xfrm>
          <a:prstGeom prst="rect">
            <a:avLst/>
          </a:prstGeom>
        </p:spPr>
      </p:pic>
      <p:sp>
        <p:nvSpPr>
          <p:cNvPr id="2" name="Title 1">
            <a:extLst>
              <a:ext uri="{FF2B5EF4-FFF2-40B4-BE49-F238E27FC236}">
                <a16:creationId xmlns:a16="http://schemas.microsoft.com/office/drawing/2014/main" id="{ED2495F4-E799-FB72-67D3-FED3EC1AE8EF}"/>
              </a:ext>
            </a:extLst>
          </p:cNvPr>
          <p:cNvSpPr>
            <a:spLocks noGrp="1"/>
          </p:cNvSpPr>
          <p:nvPr>
            <p:ph type="title"/>
          </p:nvPr>
        </p:nvSpPr>
        <p:spPr>
          <a:xfrm>
            <a:off x="652371" y="647701"/>
            <a:ext cx="4238748" cy="2371660"/>
          </a:xfrm>
        </p:spPr>
        <p:txBody>
          <a:bodyPr anchor="t">
            <a:normAutofit/>
          </a:bodyPr>
          <a:lstStyle/>
          <a:p>
            <a:r>
              <a:rPr lang="en-IN" dirty="0"/>
              <a:t>Advantages of Ethereum</a:t>
            </a:r>
          </a:p>
        </p:txBody>
      </p:sp>
      <p:sp>
        <p:nvSpPr>
          <p:cNvPr id="3" name="Content Placeholder 2">
            <a:extLst>
              <a:ext uri="{FF2B5EF4-FFF2-40B4-BE49-F238E27FC236}">
                <a16:creationId xmlns:a16="http://schemas.microsoft.com/office/drawing/2014/main" id="{9D31F5CC-EEF7-5329-A077-EBEBB0B9328D}"/>
              </a:ext>
            </a:extLst>
          </p:cNvPr>
          <p:cNvSpPr>
            <a:spLocks noGrp="1"/>
          </p:cNvSpPr>
          <p:nvPr>
            <p:ph idx="1"/>
          </p:nvPr>
        </p:nvSpPr>
        <p:spPr>
          <a:xfrm>
            <a:off x="5829300" y="1123949"/>
            <a:ext cx="6115050" cy="5514975"/>
          </a:xfrm>
        </p:spPr>
        <p:txBody>
          <a:bodyPr>
            <a:noAutofit/>
          </a:bodyPr>
          <a:lstStyle/>
          <a:p>
            <a:pPr>
              <a:lnSpc>
                <a:spcPct val="110000"/>
              </a:lnSpc>
            </a:pPr>
            <a:r>
              <a:rPr lang="en-US" sz="1100" dirty="0">
                <a:latin typeface="Arial" panose="020B0604020202020204" pitchFamily="34" charset="0"/>
                <a:cs typeface="Arial" panose="020B0604020202020204" pitchFamily="34" charset="0"/>
              </a:rPr>
              <a:t>Ethereum, launched in 2015, is a decentralized platform that enables the creation and execution of smart contracts and decentralized applications (</a:t>
            </a:r>
            <a:r>
              <a:rPr lang="en-US" sz="1100" dirty="0" err="1">
                <a:latin typeface="Arial" panose="020B0604020202020204" pitchFamily="34" charset="0"/>
                <a:cs typeface="Arial" panose="020B0604020202020204" pitchFamily="34" charset="0"/>
              </a:rPr>
              <a:t>DApps</a:t>
            </a:r>
            <a:r>
              <a:rPr lang="en-US" sz="1100" dirty="0">
                <a:latin typeface="Arial" panose="020B0604020202020204" pitchFamily="34" charset="0"/>
                <a:cs typeface="Arial" panose="020B0604020202020204" pitchFamily="34" charset="0"/>
              </a:rPr>
              <a:t>). It has several advantages that contribute to its popularity and significance in the blockchain and cryptocurrency space:</a:t>
            </a:r>
          </a:p>
          <a:p>
            <a:pPr>
              <a:lnSpc>
                <a:spcPct val="110000"/>
              </a:lnSpc>
            </a:pPr>
            <a:r>
              <a:rPr lang="en-US" sz="1100" b="1" dirty="0">
                <a:latin typeface="Arial" panose="020B0604020202020204" pitchFamily="34" charset="0"/>
                <a:cs typeface="Arial" panose="020B0604020202020204" pitchFamily="34" charset="0"/>
              </a:rPr>
              <a:t>Decentralization</a:t>
            </a:r>
            <a:r>
              <a:rPr lang="en-US" sz="1100" dirty="0">
                <a:latin typeface="Arial" panose="020B0604020202020204" pitchFamily="34" charset="0"/>
                <a:cs typeface="Arial" panose="020B0604020202020204" pitchFamily="34" charset="0"/>
              </a:rPr>
              <a:t>: Ethereum operates on a decentralized network of nodes, making it resistant to censorship and single points of failure. No single entity or government has control over the entire network, promoting a more resilient and tamper-resistant system.</a:t>
            </a:r>
          </a:p>
          <a:p>
            <a:pPr>
              <a:lnSpc>
                <a:spcPct val="110000"/>
              </a:lnSpc>
            </a:pPr>
            <a:r>
              <a:rPr lang="en-US" sz="1100" b="1" dirty="0">
                <a:latin typeface="Arial" panose="020B0604020202020204" pitchFamily="34" charset="0"/>
                <a:cs typeface="Arial" panose="020B0604020202020204" pitchFamily="34" charset="0"/>
              </a:rPr>
              <a:t>Ethereum Virtual Machine (EVM): </a:t>
            </a:r>
            <a:r>
              <a:rPr lang="en-US" sz="1100" dirty="0">
                <a:latin typeface="Arial" panose="020B0604020202020204" pitchFamily="34" charset="0"/>
                <a:cs typeface="Arial" panose="020B0604020202020204" pitchFamily="34" charset="0"/>
              </a:rPr>
              <a:t>The EVM is a runtime environment that executes smart contracts on the Ethereum network. It allows for the creation of complex and diverse applications by providing a standardized platform for developers to build upon.</a:t>
            </a:r>
          </a:p>
          <a:p>
            <a:pPr>
              <a:lnSpc>
                <a:spcPct val="110000"/>
              </a:lnSpc>
            </a:pPr>
            <a:r>
              <a:rPr lang="en-US" sz="1100" b="1" dirty="0">
                <a:latin typeface="Arial" panose="020B0604020202020204" pitchFamily="34" charset="0"/>
                <a:cs typeface="Arial" panose="020B0604020202020204" pitchFamily="34" charset="0"/>
              </a:rPr>
              <a:t>ERC-20 and ERC-721 Standards</a:t>
            </a:r>
            <a:r>
              <a:rPr lang="en-US" sz="1100" dirty="0">
                <a:latin typeface="Arial" panose="020B0604020202020204" pitchFamily="34" charset="0"/>
                <a:cs typeface="Arial" panose="020B0604020202020204" pitchFamily="34" charset="0"/>
              </a:rPr>
              <a:t>: Ethereum has introduced standards like ERC-20 (for fungible tokens) and ERC-721 (for non-fungible tokens) that have become the foundation for the creation of a variety of tokens, enabling tokenization of assets, fundraising through Initial Coin Offerings (ICOs), and the development of unique digital assets.</a:t>
            </a:r>
          </a:p>
          <a:p>
            <a:pPr>
              <a:lnSpc>
                <a:spcPct val="110000"/>
              </a:lnSpc>
            </a:pPr>
            <a:r>
              <a:rPr lang="en-US" sz="1100" b="1" dirty="0">
                <a:latin typeface="Arial" panose="020B0604020202020204" pitchFamily="34" charset="0"/>
                <a:cs typeface="Arial" panose="020B0604020202020204" pitchFamily="34" charset="0"/>
              </a:rPr>
              <a:t>Innovation and Upgrades</a:t>
            </a:r>
            <a:r>
              <a:rPr lang="en-US" sz="1100" dirty="0">
                <a:latin typeface="Arial" panose="020B0604020202020204" pitchFamily="34" charset="0"/>
                <a:cs typeface="Arial" panose="020B0604020202020204" pitchFamily="34" charset="0"/>
              </a:rPr>
              <a:t>: Ethereum has a vibrant development community that continuously works on improving the platform. Major upgrades, such as Ethereum 2.0, aim to address scalability issues and transition from a proof-of-work to a proof-of-stake consensus mechanism, making the network more scalable and energy-efficient.</a:t>
            </a:r>
          </a:p>
          <a:p>
            <a:pPr>
              <a:lnSpc>
                <a:spcPct val="110000"/>
              </a:lnSpc>
            </a:pPr>
            <a:r>
              <a:rPr lang="en-US" sz="1100" b="1" dirty="0">
                <a:latin typeface="Arial" panose="020B0604020202020204" pitchFamily="34" charset="0"/>
                <a:cs typeface="Arial" panose="020B0604020202020204" pitchFamily="34" charset="0"/>
              </a:rPr>
              <a:t>Interoperability</a:t>
            </a:r>
            <a:r>
              <a:rPr lang="en-US" sz="1100" dirty="0">
                <a:latin typeface="Arial" panose="020B0604020202020204" pitchFamily="34" charset="0"/>
                <a:cs typeface="Arial" panose="020B0604020202020204" pitchFamily="34" charset="0"/>
              </a:rPr>
              <a:t>: Ethereum's standards and open nature allow for interoperability with other blockchain projects. This fosters collaboration and the creation of a broader ecosystem, enhancing the overall utility and adoption of blockchain technology.</a:t>
            </a:r>
          </a:p>
          <a:p>
            <a:pPr>
              <a:lnSpc>
                <a:spcPct val="110000"/>
              </a:lnSpc>
            </a:pPr>
            <a:r>
              <a:rPr lang="en-US" sz="1100" b="1" dirty="0">
                <a:latin typeface="Arial" panose="020B0604020202020204" pitchFamily="34" charset="0"/>
                <a:cs typeface="Arial" panose="020B0604020202020204" pitchFamily="34" charset="0"/>
              </a:rPr>
              <a:t>Global Reach</a:t>
            </a:r>
            <a:r>
              <a:rPr lang="en-US" sz="1100" dirty="0">
                <a:latin typeface="Arial" panose="020B0604020202020204" pitchFamily="34" charset="0"/>
                <a:cs typeface="Arial" panose="020B0604020202020204" pitchFamily="34" charset="0"/>
              </a:rPr>
              <a:t>: Ethereum is accessible globally, allowing anyone with an internet connection to participate in its ecosystem. This inclusivity has contributed to its widespread adoption and use in various countries and industries..</a:t>
            </a:r>
          </a:p>
        </p:txBody>
      </p:sp>
    </p:spTree>
    <p:extLst>
      <p:ext uri="{BB962C8B-B14F-4D97-AF65-F5344CB8AC3E}">
        <p14:creationId xmlns:p14="http://schemas.microsoft.com/office/powerpoint/2010/main" val="14800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Subtitle 1">
            <a:extLst>
              <a:ext uri="{FF2B5EF4-FFF2-40B4-BE49-F238E27FC236}">
                <a16:creationId xmlns:a16="http://schemas.microsoft.com/office/drawing/2014/main" id="{6D96907D-A0A1-56C0-8F6D-3F530F3C9ACA}"/>
              </a:ext>
            </a:extLst>
          </p:cNvPr>
          <p:cNvSpPr>
            <a:spLocks noGrp="1"/>
          </p:cNvSpPr>
          <p:nvPr>
            <p:ph type="subTitle" idx="1"/>
          </p:nvPr>
        </p:nvSpPr>
        <p:spPr>
          <a:xfrm>
            <a:off x="4872012" y="3181350"/>
            <a:ext cx="6805638" cy="2457450"/>
          </a:xfrm>
        </p:spPr>
        <p:txBody>
          <a:bodyPr vert="horz" lIns="91440" tIns="45720" rIns="91440" bIns="45720" rtlCol="0" anchor="t">
            <a:noAutofit/>
          </a:bodyPr>
          <a:lstStyle/>
          <a:p>
            <a:pPr marL="0" indent="0" algn="just">
              <a:lnSpc>
                <a:spcPct val="150000"/>
              </a:lnSpc>
              <a:spcBef>
                <a:spcPts val="1000"/>
              </a:spcBef>
              <a:spcAft>
                <a:spcPts val="1200"/>
              </a:spcAft>
              <a:buClr>
                <a:schemeClr val="bg2">
                  <a:lumMod val="40000"/>
                  <a:lumOff val="60000"/>
                </a:schemeClr>
              </a:buClr>
              <a:buSzPct val="80000"/>
            </a:pPr>
            <a:r>
              <a:rPr lang="en-US" sz="1400" dirty="0">
                <a:solidFill>
                  <a:schemeClr val="tx2">
                    <a:lumMod val="40000"/>
                    <a:lumOff val="60000"/>
                  </a:schemeClr>
                </a:solidFill>
                <a:latin typeface="Arial" panose="020B0604020202020204" pitchFamily="34" charset="0"/>
                <a:cs typeface="Arial" panose="020B0604020202020204" pitchFamily="34" charset="0"/>
              </a:rPr>
              <a:t>DRepo, decentralized repository, is based on the web3 technology based around Ethereum blockchain. This project idea stemmed from the observation of requiring a replacement for GitHub which although being proven a good source control hub, is itself closed source and owned by Microsoft. We try to overcome that drawback by designing an open sourced and decentralized repository hub which we aim will help move past the disadvantages of GitHub.</a:t>
            </a:r>
          </a:p>
        </p:txBody>
      </p:sp>
      <p:sp>
        <p:nvSpPr>
          <p:cNvPr id="3" name="Title 2">
            <a:extLst>
              <a:ext uri="{FF2B5EF4-FFF2-40B4-BE49-F238E27FC236}">
                <a16:creationId xmlns:a16="http://schemas.microsoft.com/office/drawing/2014/main" id="{CF9F04C9-2D97-9A8A-357E-B29B26930E9B}"/>
              </a:ext>
            </a:extLst>
          </p:cNvPr>
          <p:cNvSpPr>
            <a:spLocks noGrp="1"/>
          </p:cNvSpPr>
          <p:nvPr>
            <p:ph type="ctrTitle"/>
          </p:nvPr>
        </p:nvSpPr>
        <p:spPr>
          <a:xfrm>
            <a:off x="4546816" y="904876"/>
            <a:ext cx="7595735" cy="1141407"/>
          </a:xfrm>
        </p:spPr>
        <p:txBody>
          <a:bodyPr vert="horz" lIns="91440" tIns="45720" rIns="91440" bIns="45720" rtlCol="0" anchor="b">
            <a:normAutofit/>
          </a:bodyPr>
          <a:lstStyle/>
          <a:p>
            <a:pPr>
              <a:lnSpc>
                <a:spcPct val="90000"/>
              </a:lnSpc>
              <a:spcBef>
                <a:spcPct val="0"/>
              </a:spcBef>
            </a:pPr>
            <a:r>
              <a:rPr lang="en-US" sz="6000" dirty="0">
                <a:solidFill>
                  <a:srgbClr val="EBEBEB"/>
                </a:solidFill>
              </a:rPr>
              <a:t>Our project- DRepo</a:t>
            </a:r>
          </a:p>
        </p:txBody>
      </p:sp>
      <p:pic>
        <p:nvPicPr>
          <p:cNvPr id="5" name="Picture 4" descr="A colorful lines in a white background&#10;&#10;Description automatically generated">
            <a:extLst>
              <a:ext uri="{FF2B5EF4-FFF2-40B4-BE49-F238E27FC236}">
                <a16:creationId xmlns:a16="http://schemas.microsoft.com/office/drawing/2014/main" id="{05B1B319-866F-D9C0-819A-8ADE0C6DD043}"/>
              </a:ext>
            </a:extLst>
          </p:cNvPr>
          <p:cNvPicPr>
            <a:picLocks noChangeAspect="1"/>
          </p:cNvPicPr>
          <p:nvPr/>
        </p:nvPicPr>
        <p:blipFill rotWithShape="1">
          <a:blip r:embed="rId7"/>
          <a:srcRect l="24841" r="31535" b="-1"/>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Rectangle 2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20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7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5B5E5B6-D31F-434F-9658-33BD7E33DC5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91D268B-1DF8-406F-BB7C-1E2F6B247CAD}">
  <we:reference id="wa104380907" version="3.1.0.0" store="en-IN" storeType="OMEX"/>
  <we:alternateReferences>
    <we:reference id="WA104380907" version="3.1.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233</TotalTime>
  <Words>1244</Words>
  <Application>Microsoft Office PowerPoint</Application>
  <PresentationFormat>Widescreen</PresentationFormat>
  <Paragraphs>49</Paragraphs>
  <Slides>11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Abadi</vt:lpstr>
      <vt:lpstr>Algerian</vt:lpstr>
      <vt:lpstr>Aptos</vt:lpstr>
      <vt:lpstr>Arial</vt:lpstr>
      <vt:lpstr>Cambria</vt:lpstr>
      <vt:lpstr>Century Gothic</vt:lpstr>
      <vt:lpstr>Edwardian Script ITC</vt:lpstr>
      <vt:lpstr>Livvic</vt:lpstr>
      <vt:lpstr>Times New Roman</vt:lpstr>
      <vt:lpstr>Wingdings</vt:lpstr>
      <vt:lpstr>Wingdings 3</vt:lpstr>
      <vt:lpstr>Ion</vt:lpstr>
      <vt:lpstr>ISTE Hackathon  Bit Pirates</vt:lpstr>
      <vt:lpstr>An overview of Web 3.0  </vt:lpstr>
      <vt:lpstr>Deeper Dive into Web 3.0 </vt:lpstr>
      <vt:lpstr>Potential Benefits of Web3:</vt:lpstr>
      <vt:lpstr>What is Blockchain Technology?</vt:lpstr>
      <vt:lpstr>Advantages of</vt:lpstr>
      <vt:lpstr>Ethereum</vt:lpstr>
      <vt:lpstr>Advantages of Ethereum</vt:lpstr>
      <vt:lpstr>Our project- DRepo</vt:lpstr>
      <vt:lpstr>Advantages of DRepo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Ethereum</dc:title>
  <dc:creator>Surya Halder</dc:creator>
  <cp:lastModifiedBy>Surya Halder</cp:lastModifiedBy>
  <cp:revision>1</cp:revision>
  <dcterms:created xsi:type="dcterms:W3CDTF">2024-03-09T09:40:07Z</dcterms:created>
  <dcterms:modified xsi:type="dcterms:W3CDTF">2024-03-09T13:46:35Z</dcterms:modified>
</cp:coreProperties>
</file>